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6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3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2018/6/30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7287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2018/6/30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0622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2018/6/30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3491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0" y="69968"/>
            <a:ext cx="49199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dirty="0" smtClean="0"/>
              <a:t>（作成</a:t>
            </a:r>
            <a:r>
              <a:rPr lang="ja-JP" altLang="en-US" sz="2800" dirty="0"/>
              <a:t>補助</a:t>
            </a:r>
            <a:r>
              <a:rPr lang="ja-JP" altLang="en-US" sz="2800" dirty="0" smtClean="0"/>
              <a:t>シート４）知財の活用</a:t>
            </a:r>
            <a:endParaRPr lang="ja-JP" altLang="en-US" sz="2800" dirty="0"/>
          </a:p>
        </p:txBody>
      </p:sp>
      <p:sp>
        <p:nvSpPr>
          <p:cNvPr id="8" name="テキスト ボックス 7"/>
          <p:cNvSpPr txBox="1"/>
          <p:nvPr userDrawn="1"/>
        </p:nvSpPr>
        <p:spPr>
          <a:xfrm>
            <a:off x="156544" y="6540003"/>
            <a:ext cx="89508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各領域に保有する（調達すべき）知財をマッピングする。マッピングする際には、知財毎にその活用の仕方をする理由も付す。</a:t>
            </a:r>
            <a:endParaRPr kumimoji="1"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xmlns="" id="{3BA2CD6B-5AB0-4898-AB9A-71AD26C124B5}"/>
              </a:ext>
            </a:extLst>
          </p:cNvPr>
          <p:cNvSpPr/>
          <p:nvPr userDrawn="1"/>
        </p:nvSpPr>
        <p:spPr>
          <a:xfrm>
            <a:off x="1118058" y="1563381"/>
            <a:ext cx="7772415" cy="4784882"/>
          </a:xfrm>
          <a:prstGeom prst="rect">
            <a:avLst/>
          </a:prstGeom>
          <a:pattFill prst="wdUpDiag">
            <a:fgClr>
              <a:schemeClr val="bg2">
                <a:lumMod val="75000"/>
              </a:schemeClr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10" name="直線矢印コネクタ 9">
            <a:extLst>
              <a:ext uri="{FF2B5EF4-FFF2-40B4-BE49-F238E27FC236}">
                <a16:creationId xmlns:a16="http://schemas.microsoft.com/office/drawing/2014/main" xmlns="" id="{88EB37AF-F881-40B9-BE3E-70B451A1F377}"/>
              </a:ext>
            </a:extLst>
          </p:cNvPr>
          <p:cNvCxnSpPr>
            <a:cxnSpLocks/>
          </p:cNvCxnSpPr>
          <p:nvPr userDrawn="1"/>
        </p:nvCxnSpPr>
        <p:spPr>
          <a:xfrm>
            <a:off x="1118058" y="962156"/>
            <a:ext cx="7772418" cy="0"/>
          </a:xfrm>
          <a:prstGeom prst="straightConnector1">
            <a:avLst/>
          </a:prstGeom>
          <a:ln w="31750">
            <a:solidFill>
              <a:schemeClr val="accent2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xmlns="" id="{FAD8AD05-EFB4-4396-AC0A-562EB5539DB5}"/>
              </a:ext>
            </a:extLst>
          </p:cNvPr>
          <p:cNvSpPr txBox="1"/>
          <p:nvPr userDrawn="1"/>
        </p:nvSpPr>
        <p:spPr>
          <a:xfrm>
            <a:off x="1148470" y="592824"/>
            <a:ext cx="865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OPEN</a:t>
            </a:r>
            <a:endParaRPr kumimoji="1" lang="ja-JP" altLang="en-US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xmlns="" id="{F38B0511-F778-4B15-B2CF-B2986D1FC8FB}"/>
              </a:ext>
            </a:extLst>
          </p:cNvPr>
          <p:cNvSpPr txBox="1"/>
          <p:nvPr userDrawn="1"/>
        </p:nvSpPr>
        <p:spPr>
          <a:xfrm>
            <a:off x="8113532" y="612441"/>
            <a:ext cx="9700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CLOSE</a:t>
            </a:r>
            <a:endParaRPr kumimoji="1" lang="ja-JP" altLang="en-US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13" name="直線矢印コネクタ 12">
            <a:extLst>
              <a:ext uri="{FF2B5EF4-FFF2-40B4-BE49-F238E27FC236}">
                <a16:creationId xmlns:a16="http://schemas.microsoft.com/office/drawing/2014/main" xmlns="" id="{7B01390A-44AB-4E0E-8DC9-DA0A7C6E81A1}"/>
              </a:ext>
            </a:extLst>
          </p:cNvPr>
          <p:cNvCxnSpPr>
            <a:cxnSpLocks/>
          </p:cNvCxnSpPr>
          <p:nvPr userDrawn="1"/>
        </p:nvCxnSpPr>
        <p:spPr>
          <a:xfrm>
            <a:off x="486382" y="1563381"/>
            <a:ext cx="0" cy="4784882"/>
          </a:xfrm>
          <a:prstGeom prst="straightConnector1">
            <a:avLst/>
          </a:prstGeom>
          <a:ln w="31750">
            <a:solidFill>
              <a:schemeClr val="accent2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xmlns="" id="{724ED999-1DDD-4C21-B321-BEC91D55216F}"/>
              </a:ext>
            </a:extLst>
          </p:cNvPr>
          <p:cNvSpPr txBox="1"/>
          <p:nvPr userDrawn="1"/>
        </p:nvSpPr>
        <p:spPr>
          <a:xfrm rot="16200000">
            <a:off x="-131255" y="1742757"/>
            <a:ext cx="865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OPEN</a:t>
            </a:r>
            <a:endParaRPr kumimoji="1" lang="ja-JP" altLang="en-US" b="1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xmlns="" id="{C3C79180-EA8B-411D-9284-83E0BD4B1FE0}"/>
              </a:ext>
            </a:extLst>
          </p:cNvPr>
          <p:cNvSpPr txBox="1"/>
          <p:nvPr userDrawn="1"/>
        </p:nvSpPr>
        <p:spPr>
          <a:xfrm rot="16200000">
            <a:off x="-183322" y="5775125"/>
            <a:ext cx="9700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CLOSE</a:t>
            </a:r>
            <a:endParaRPr kumimoji="1" lang="ja-JP" altLang="en-US" b="1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xmlns="" id="{DE27DE66-55A0-42E7-B5FE-3DCA65D1E9D8}"/>
              </a:ext>
            </a:extLst>
          </p:cNvPr>
          <p:cNvSpPr/>
          <p:nvPr userDrawn="1"/>
        </p:nvSpPr>
        <p:spPr>
          <a:xfrm>
            <a:off x="1712673" y="1575616"/>
            <a:ext cx="7177794" cy="1056277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xmlns="" id="{A74ABDBF-6096-4E79-BB34-103A9DC4BAAC}"/>
              </a:ext>
            </a:extLst>
          </p:cNvPr>
          <p:cNvSpPr/>
          <p:nvPr userDrawn="1"/>
        </p:nvSpPr>
        <p:spPr>
          <a:xfrm>
            <a:off x="1712673" y="3204278"/>
            <a:ext cx="4070905" cy="168457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xmlns="" id="{769F7F62-25CF-4715-8AEC-8CBDB334EA85}"/>
              </a:ext>
            </a:extLst>
          </p:cNvPr>
          <p:cNvSpPr txBox="1"/>
          <p:nvPr userDrawn="1"/>
        </p:nvSpPr>
        <p:spPr>
          <a:xfrm>
            <a:off x="1720086" y="3491747"/>
            <a:ext cx="8050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データ</a:t>
            </a:r>
            <a:endParaRPr kumimoji="1"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xmlns="" id="{F3F83D31-870B-4220-9356-179958C7E44D}"/>
              </a:ext>
            </a:extLst>
          </p:cNvPr>
          <p:cNvSpPr/>
          <p:nvPr userDrawn="1"/>
        </p:nvSpPr>
        <p:spPr>
          <a:xfrm>
            <a:off x="1117178" y="3955821"/>
            <a:ext cx="2589058" cy="2392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xmlns="" id="{B06DA1DB-F269-4403-9258-96184568E05E}"/>
              </a:ext>
            </a:extLst>
          </p:cNvPr>
          <p:cNvCxnSpPr/>
          <p:nvPr userDrawn="1"/>
        </p:nvCxnSpPr>
        <p:spPr>
          <a:xfrm flipH="1">
            <a:off x="1118054" y="3958277"/>
            <a:ext cx="2589058" cy="238507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xmlns="" id="{75EB5F6C-2831-4AC6-A060-44264A69D81F}"/>
              </a:ext>
            </a:extLst>
          </p:cNvPr>
          <p:cNvCxnSpPr>
            <a:cxnSpLocks/>
            <a:stCxn id="9" idx="1"/>
          </p:cNvCxnSpPr>
          <p:nvPr userDrawn="1"/>
        </p:nvCxnSpPr>
        <p:spPr>
          <a:xfrm>
            <a:off x="1118058" y="3955822"/>
            <a:ext cx="2589054" cy="238412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xmlns="" id="{FB392D5A-10E6-487D-9789-163B8556711E}"/>
              </a:ext>
            </a:extLst>
          </p:cNvPr>
          <p:cNvSpPr/>
          <p:nvPr userDrawn="1"/>
        </p:nvSpPr>
        <p:spPr>
          <a:xfrm>
            <a:off x="2577830" y="2041547"/>
            <a:ext cx="2354482" cy="15833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xmlns="" id="{1B4E61F6-F070-4B46-B187-27943BC02100}"/>
              </a:ext>
            </a:extLst>
          </p:cNvPr>
          <p:cNvSpPr txBox="1"/>
          <p:nvPr userDrawn="1"/>
        </p:nvSpPr>
        <p:spPr>
          <a:xfrm>
            <a:off x="2583082" y="2643486"/>
            <a:ext cx="5982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標準</a:t>
            </a:r>
          </a:p>
        </p:txBody>
      </p: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xmlns="" id="{F79F80ED-F08B-47C5-A81F-57048D5B3ECA}"/>
              </a:ext>
            </a:extLst>
          </p:cNvPr>
          <p:cNvGrpSpPr/>
          <p:nvPr userDrawn="1"/>
        </p:nvGrpSpPr>
        <p:grpSpPr>
          <a:xfrm>
            <a:off x="2577829" y="2017965"/>
            <a:ext cx="2354483" cy="618088"/>
            <a:chOff x="2577829" y="2563188"/>
            <a:chExt cx="2354483" cy="618088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xmlns="" id="{61D1929B-F69B-4E0F-80D6-59ED5D1A2C00}"/>
                </a:ext>
              </a:extLst>
            </p:cNvPr>
            <p:cNvSpPr/>
            <p:nvPr/>
          </p:nvSpPr>
          <p:spPr>
            <a:xfrm>
              <a:off x="2577829" y="2563188"/>
              <a:ext cx="2354483" cy="618088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26" name="テキスト ボックス 25">
              <a:extLst>
                <a:ext uri="{FF2B5EF4-FFF2-40B4-BE49-F238E27FC236}">
                  <a16:creationId xmlns:a16="http://schemas.microsoft.com/office/drawing/2014/main" xmlns="" id="{053466AF-D2C2-4D93-8CE5-246BAC772F60}"/>
                </a:ext>
              </a:extLst>
            </p:cNvPr>
            <p:cNvSpPr txBox="1"/>
            <p:nvPr/>
          </p:nvSpPr>
          <p:spPr>
            <a:xfrm>
              <a:off x="2641273" y="2570621"/>
              <a:ext cx="2045753" cy="338554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標準必須特許・意匠</a:t>
              </a:r>
            </a:p>
          </p:txBody>
        </p:sp>
      </p:grp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xmlns="" id="{640C64C0-3282-4847-B848-08588229323F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2577830" y="3200812"/>
            <a:ext cx="2377013" cy="3466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xmlns="" id="{E116F3FF-4C75-4358-AB0C-30A15C61AEC0}"/>
              </a:ext>
            </a:extLst>
          </p:cNvPr>
          <p:cNvSpPr/>
          <p:nvPr userDrawn="1"/>
        </p:nvSpPr>
        <p:spPr>
          <a:xfrm>
            <a:off x="6299665" y="1585557"/>
            <a:ext cx="2583078" cy="2381256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xmlns="" id="{43DD89F6-C90D-4E13-BEE1-D87705565426}"/>
              </a:ext>
            </a:extLst>
          </p:cNvPr>
          <p:cNvCxnSpPr/>
          <p:nvPr userDrawn="1"/>
        </p:nvCxnSpPr>
        <p:spPr>
          <a:xfrm>
            <a:off x="6299665" y="1563381"/>
            <a:ext cx="0" cy="4784882"/>
          </a:xfrm>
          <a:prstGeom prst="line">
            <a:avLst/>
          </a:prstGeom>
          <a:ln w="22225">
            <a:solidFill>
              <a:schemeClr val="accent2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xmlns="" id="{6E853EF6-AA0B-4453-B305-96698E83DA8C}"/>
              </a:ext>
            </a:extLst>
          </p:cNvPr>
          <p:cNvCxnSpPr>
            <a:cxnSpLocks/>
          </p:cNvCxnSpPr>
          <p:nvPr userDrawn="1"/>
        </p:nvCxnSpPr>
        <p:spPr>
          <a:xfrm>
            <a:off x="3706236" y="1224122"/>
            <a:ext cx="0" cy="5124141"/>
          </a:xfrm>
          <a:prstGeom prst="line">
            <a:avLst/>
          </a:prstGeom>
          <a:ln w="22225">
            <a:solidFill>
              <a:schemeClr val="accent2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xmlns="" id="{FD325DB4-D009-4F63-BA1A-246664373B3E}"/>
              </a:ext>
            </a:extLst>
          </p:cNvPr>
          <p:cNvSpPr/>
          <p:nvPr userDrawn="1"/>
        </p:nvSpPr>
        <p:spPr>
          <a:xfrm>
            <a:off x="645442" y="1568291"/>
            <a:ext cx="472618" cy="2389986"/>
          </a:xfrm>
          <a:prstGeom prst="rect">
            <a:avLst/>
          </a:prstGeom>
          <a:solidFill>
            <a:srgbClr val="333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kumimoji="1"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公開</a:t>
            </a:r>
            <a:endParaRPr kumimoji="1"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xmlns="" id="{7DD5A8C6-18B8-4240-B9E8-7863C142D061}"/>
              </a:ext>
            </a:extLst>
          </p:cNvPr>
          <p:cNvSpPr/>
          <p:nvPr userDrawn="1"/>
        </p:nvSpPr>
        <p:spPr>
          <a:xfrm>
            <a:off x="645442" y="3958277"/>
            <a:ext cx="474328" cy="2389986"/>
          </a:xfrm>
          <a:prstGeom prst="rect">
            <a:avLst/>
          </a:prstGeom>
          <a:solidFill>
            <a:srgbClr val="FF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秘匿</a:t>
            </a:r>
            <a:endParaRPr kumimoji="1" lang="en-US" altLang="ja-JP" sz="14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xmlns="" id="{9C09C133-EED1-40C0-AFAB-D454F30992EF}"/>
              </a:ext>
            </a:extLst>
          </p:cNvPr>
          <p:cNvSpPr/>
          <p:nvPr userDrawn="1"/>
        </p:nvSpPr>
        <p:spPr>
          <a:xfrm rot="5400000">
            <a:off x="2177153" y="63370"/>
            <a:ext cx="472618" cy="2590805"/>
          </a:xfrm>
          <a:prstGeom prst="rect">
            <a:avLst/>
          </a:prstGeom>
          <a:solidFill>
            <a:srgbClr val="333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シェアリング（許諾）</a:t>
            </a:r>
            <a:endParaRPr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xmlns="" id="{337FBB61-4206-4C71-8D3D-653DEF7D43AF}"/>
              </a:ext>
            </a:extLst>
          </p:cNvPr>
          <p:cNvSpPr/>
          <p:nvPr userDrawn="1"/>
        </p:nvSpPr>
        <p:spPr>
          <a:xfrm rot="5400000">
            <a:off x="4767104" y="62515"/>
            <a:ext cx="474328" cy="2590806"/>
          </a:xfrm>
          <a:prstGeom prst="rect">
            <a:avLst/>
          </a:prstGeom>
          <a:solidFill>
            <a:srgbClr val="66FF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一部許諾</a:t>
            </a:r>
            <a:endParaRPr kumimoji="1" lang="ja-JP" altLang="en-US" sz="14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xmlns="" id="{C51B286F-DA5E-4E91-B309-A0E24E80B7B4}"/>
              </a:ext>
            </a:extLst>
          </p:cNvPr>
          <p:cNvSpPr/>
          <p:nvPr userDrawn="1"/>
        </p:nvSpPr>
        <p:spPr>
          <a:xfrm rot="5400000">
            <a:off x="7353732" y="58347"/>
            <a:ext cx="482672" cy="2590797"/>
          </a:xfrm>
          <a:prstGeom prst="rect">
            <a:avLst/>
          </a:prstGeom>
          <a:solidFill>
            <a:srgbClr val="FF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排他（非許諾）</a:t>
            </a:r>
            <a:endParaRPr kumimoji="1" lang="en-US" altLang="ja-JP" sz="14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xmlns="" id="{17943C2C-8F52-41B3-AA1B-CF1051E291A9}"/>
              </a:ext>
            </a:extLst>
          </p:cNvPr>
          <p:cNvSpPr/>
          <p:nvPr userDrawn="1"/>
        </p:nvSpPr>
        <p:spPr>
          <a:xfrm>
            <a:off x="5543550" y="3962095"/>
            <a:ext cx="2603974" cy="92378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xmlns="" id="{6A354E5B-1EB6-4A8A-B7C0-9DD3DF5CBA5A}"/>
              </a:ext>
            </a:extLst>
          </p:cNvPr>
          <p:cNvSpPr/>
          <p:nvPr userDrawn="1"/>
        </p:nvSpPr>
        <p:spPr>
          <a:xfrm>
            <a:off x="5055434" y="3956295"/>
            <a:ext cx="2589054" cy="205244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xmlns="" id="{2CFEEE70-F6CA-40F1-8F9E-B9129F17DF3D}"/>
              </a:ext>
            </a:extLst>
          </p:cNvPr>
          <p:cNvSpPr txBox="1"/>
          <p:nvPr userDrawn="1"/>
        </p:nvSpPr>
        <p:spPr>
          <a:xfrm>
            <a:off x="5051542" y="4940941"/>
            <a:ext cx="10118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営業秘密</a:t>
            </a:r>
            <a:endParaRPr kumimoji="1"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39" name="直線コネクタ 38">
            <a:extLst>
              <a:ext uri="{FF2B5EF4-FFF2-40B4-BE49-F238E27FC236}">
                <a16:creationId xmlns:a16="http://schemas.microsoft.com/office/drawing/2014/main" xmlns="" id="{E210C114-3DED-42F0-A335-6182F248793A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4989036" y="4888849"/>
            <a:ext cx="2603974" cy="44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コネクタ 39">
            <a:extLst>
              <a:ext uri="{FF2B5EF4-FFF2-40B4-BE49-F238E27FC236}">
                <a16:creationId xmlns:a16="http://schemas.microsoft.com/office/drawing/2014/main" xmlns="" id="{2E527B89-CA33-4098-ADC2-83BEBCDE00C1}"/>
              </a:ext>
            </a:extLst>
          </p:cNvPr>
          <p:cNvCxnSpPr>
            <a:cxnSpLocks/>
            <a:stCxn id="9" idx="1"/>
            <a:endCxn id="9" idx="3"/>
          </p:cNvCxnSpPr>
          <p:nvPr userDrawn="1"/>
        </p:nvCxnSpPr>
        <p:spPr>
          <a:xfrm>
            <a:off x="1118058" y="3955822"/>
            <a:ext cx="7772415" cy="0"/>
          </a:xfrm>
          <a:prstGeom prst="line">
            <a:avLst/>
          </a:prstGeom>
          <a:ln w="25400">
            <a:solidFill>
              <a:schemeClr val="accent2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コネクタ 40">
            <a:extLst>
              <a:ext uri="{FF2B5EF4-FFF2-40B4-BE49-F238E27FC236}">
                <a16:creationId xmlns:a16="http://schemas.microsoft.com/office/drawing/2014/main" xmlns="" id="{74AE3EBC-EFFF-4813-B447-D48A51477567}"/>
              </a:ext>
            </a:extLst>
          </p:cNvPr>
          <p:cNvCxnSpPr/>
          <p:nvPr userDrawn="1"/>
        </p:nvCxnSpPr>
        <p:spPr>
          <a:xfrm flipH="1">
            <a:off x="988541" y="6348263"/>
            <a:ext cx="27176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xmlns="" id="{7D35A736-B0DB-4B88-A1C1-7279D5F0919C}"/>
              </a:ext>
            </a:extLst>
          </p:cNvPr>
          <p:cNvSpPr txBox="1"/>
          <p:nvPr userDrawn="1"/>
        </p:nvSpPr>
        <p:spPr>
          <a:xfrm>
            <a:off x="8085776" y="1602466"/>
            <a:ext cx="5982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特許</a:t>
            </a:r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意匠</a:t>
            </a:r>
            <a:endParaRPr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商標</a:t>
            </a:r>
          </a:p>
        </p:txBody>
      </p:sp>
      <p:sp>
        <p:nvSpPr>
          <p:cNvPr id="43" name="左矢印 42"/>
          <p:cNvSpPr/>
          <p:nvPr userDrawn="1"/>
        </p:nvSpPr>
        <p:spPr>
          <a:xfrm rot="1799225">
            <a:off x="1031747" y="3368987"/>
            <a:ext cx="7688411" cy="1186217"/>
          </a:xfrm>
          <a:prstGeom prst="leftArrow">
            <a:avLst/>
          </a:prstGeom>
          <a:solidFill>
            <a:schemeClr val="bg1">
              <a:alpha val="2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遷移可能方向</a:t>
            </a:r>
            <a:endParaRPr kumimoji="1" lang="ja-JP" altLang="en-US" dirty="0">
              <a:solidFill>
                <a:schemeClr val="tx1">
                  <a:lumMod val="95000"/>
                  <a:lumOff val="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xmlns="" id="{FAD8AD05-EFB4-4396-AC0A-562EB5539DB5}"/>
              </a:ext>
            </a:extLst>
          </p:cNvPr>
          <p:cNvSpPr txBox="1"/>
          <p:nvPr userDrawn="1"/>
        </p:nvSpPr>
        <p:spPr>
          <a:xfrm>
            <a:off x="4713556" y="568268"/>
            <a:ext cx="7008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実施</a:t>
            </a:r>
            <a:endParaRPr kumimoji="1" lang="ja-JP" altLang="en-US" sz="20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xmlns="" id="{C3C79180-EA8B-411D-9284-83E0BD4B1FE0}"/>
              </a:ext>
            </a:extLst>
          </p:cNvPr>
          <p:cNvSpPr txBox="1"/>
          <p:nvPr userDrawn="1"/>
        </p:nvSpPr>
        <p:spPr>
          <a:xfrm rot="16200000">
            <a:off x="-52610" y="3717520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情報</a:t>
            </a:r>
            <a:endParaRPr kumimoji="1" lang="ja-JP" altLang="en-US" sz="2000" b="1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0628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2018/6/30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9633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2018/6/30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1387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2018/6/30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7473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2018/6/30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3736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2018/6/30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1616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2018/6/30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3221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2018/6/30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518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D3F926-FD0F-4E4A-BBB1-20007E05C356}" type="datetimeFigureOut">
              <a:rPr kumimoji="1" lang="ja-JP" altLang="en-US" smtClean="0"/>
              <a:t>2018/6/30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1236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4976881"/>
              </p:ext>
            </p:extLst>
          </p:nvPr>
        </p:nvGraphicFramePr>
        <p:xfrm>
          <a:off x="6391835" y="1733177"/>
          <a:ext cx="977153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7153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</a:rPr>
                        <a:t>知財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</a:rPr>
                        <a:t>理由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9920049"/>
              </p:ext>
            </p:extLst>
          </p:nvPr>
        </p:nvGraphicFramePr>
        <p:xfrm>
          <a:off x="6557683" y="4037107"/>
          <a:ext cx="977153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7153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</a:rPr>
                        <a:t>知財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</a:rPr>
                        <a:t>理由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5889630"/>
              </p:ext>
            </p:extLst>
          </p:nvPr>
        </p:nvGraphicFramePr>
        <p:xfrm>
          <a:off x="5091953" y="1733177"/>
          <a:ext cx="977153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7153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</a:rPr>
                        <a:t>知財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</a:rPr>
                        <a:t>理由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1499614"/>
              </p:ext>
            </p:extLst>
          </p:nvPr>
        </p:nvGraphicFramePr>
        <p:xfrm>
          <a:off x="1541929" y="1733177"/>
          <a:ext cx="977153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7153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</a:rPr>
                        <a:t>知財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</a:rPr>
                        <a:t>理由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9494564"/>
              </p:ext>
            </p:extLst>
          </p:nvPr>
        </p:nvGraphicFramePr>
        <p:xfrm>
          <a:off x="3827929" y="4037107"/>
          <a:ext cx="977153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7153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</a:rPr>
                        <a:t>知財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</a:rPr>
                        <a:t>理由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4730874"/>
              </p:ext>
            </p:extLst>
          </p:nvPr>
        </p:nvGraphicFramePr>
        <p:xfrm>
          <a:off x="3827929" y="2759636"/>
          <a:ext cx="977153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7153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</a:rPr>
                        <a:t>知財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</a:rPr>
                        <a:t>理由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1831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332</TotalTime>
  <Words>18</Words>
  <Application>Microsoft Office PowerPoint</Application>
  <PresentationFormat>画面に合わせる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>内閣府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/>
  <cp:lastModifiedBy>福岡 浩平（知財事務局）</cp:lastModifiedBy>
  <cp:revision>96</cp:revision>
  <cp:lastPrinted>2018-04-26T10:59:11Z</cp:lastPrinted>
  <dcterms:created xsi:type="dcterms:W3CDTF">2018-04-18T06:33:01Z</dcterms:created>
  <dcterms:modified xsi:type="dcterms:W3CDTF">2018-06-30T00:47:52Z</dcterms:modified>
</cp:coreProperties>
</file>