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660" autoAdjust="0"/>
    <p:restoredTop sz="94660"/>
  </p:normalViewPr>
  <p:slideViewPr>
    <p:cSldViewPr snapToGrid="0">
      <p:cViewPr varScale="1">
        <p:scale>
          <a:sx n="74" d="100"/>
          <a:sy n="74" d="100"/>
        </p:scale>
        <p:origin x="134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3F926-FD0F-4E4A-BBB1-20007E05C356}" type="datetimeFigureOut">
              <a:rPr kumimoji="1" lang="ja-JP" altLang="en-US" smtClean="0"/>
              <a:t>2018/6/30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3DBA-BB5D-4C9B-A73D-87176D5551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7287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3F926-FD0F-4E4A-BBB1-20007E05C356}" type="datetimeFigureOut">
              <a:rPr kumimoji="1" lang="ja-JP" altLang="en-US" smtClean="0"/>
              <a:t>2018/6/30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3DBA-BB5D-4C9B-A73D-87176D5551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0622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3F926-FD0F-4E4A-BBB1-20007E05C356}" type="datetimeFigureOut">
              <a:rPr kumimoji="1" lang="ja-JP" altLang="en-US" smtClean="0"/>
              <a:t>2018/6/30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3DBA-BB5D-4C9B-A73D-87176D5551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3491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 userDrawn="1"/>
        </p:nvSpPr>
        <p:spPr>
          <a:xfrm>
            <a:off x="0" y="69968"/>
            <a:ext cx="472270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800" dirty="0"/>
              <a:t>（作成補助</a:t>
            </a:r>
            <a:r>
              <a:rPr lang="ja-JP" altLang="en-US" sz="2800" dirty="0" smtClean="0"/>
              <a:t>シート３）</a:t>
            </a:r>
            <a:r>
              <a:rPr lang="en-US" altLang="ja-JP" sz="2800" dirty="0" smtClean="0"/>
              <a:t>SWOT</a:t>
            </a:r>
            <a:r>
              <a:rPr lang="ja-JP" altLang="en-US" sz="2800" dirty="0" smtClean="0"/>
              <a:t>分析</a:t>
            </a:r>
            <a:endParaRPr lang="ja-JP" altLang="en-US" sz="2800" dirty="0"/>
          </a:p>
        </p:txBody>
      </p:sp>
      <p:sp>
        <p:nvSpPr>
          <p:cNvPr id="8" name="テキスト ボックス 7"/>
          <p:cNvSpPr txBox="1"/>
          <p:nvPr userDrawn="1"/>
        </p:nvSpPr>
        <p:spPr>
          <a:xfrm>
            <a:off x="101202" y="593188"/>
            <a:ext cx="43847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【</a:t>
            </a:r>
            <a:r>
              <a:rPr kumimoji="1" lang="ja-JP" altLang="en-US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ＳＷＯＴ分析</a:t>
            </a:r>
            <a:r>
              <a:rPr kumimoji="1" lang="en-US" altLang="ja-JP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】</a:t>
            </a:r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9" name="テキスト ボックス 8"/>
          <p:cNvSpPr txBox="1"/>
          <p:nvPr userDrawn="1"/>
        </p:nvSpPr>
        <p:spPr>
          <a:xfrm>
            <a:off x="260101" y="947131"/>
            <a:ext cx="497080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①自社の強みと弱みを書き出す</a:t>
            </a:r>
            <a:endParaRPr kumimoji="1"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自社を取り巻く外部環境による影響を書き出す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②知財関連部分をマークする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06289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3F926-FD0F-4E4A-BBB1-20007E05C356}" type="datetimeFigureOut">
              <a:rPr kumimoji="1" lang="ja-JP" altLang="en-US" smtClean="0"/>
              <a:t>2018/6/30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3DBA-BB5D-4C9B-A73D-87176D5551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9633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3F926-FD0F-4E4A-BBB1-20007E05C356}" type="datetimeFigureOut">
              <a:rPr kumimoji="1" lang="ja-JP" altLang="en-US" smtClean="0"/>
              <a:t>2018/6/30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3DBA-BB5D-4C9B-A73D-87176D5551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1387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3F926-FD0F-4E4A-BBB1-20007E05C356}" type="datetimeFigureOut">
              <a:rPr kumimoji="1" lang="ja-JP" altLang="en-US" smtClean="0"/>
              <a:t>2018/6/30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3DBA-BB5D-4C9B-A73D-87176D5551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74731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3F926-FD0F-4E4A-BBB1-20007E05C356}" type="datetimeFigureOut">
              <a:rPr kumimoji="1" lang="ja-JP" altLang="en-US" smtClean="0"/>
              <a:t>2018/6/30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3DBA-BB5D-4C9B-A73D-87176D5551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3736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3F926-FD0F-4E4A-BBB1-20007E05C356}" type="datetimeFigureOut">
              <a:rPr kumimoji="1" lang="ja-JP" altLang="en-US" smtClean="0"/>
              <a:t>2018/6/30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3DBA-BB5D-4C9B-A73D-87176D5551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1616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3F926-FD0F-4E4A-BBB1-20007E05C356}" type="datetimeFigureOut">
              <a:rPr kumimoji="1" lang="ja-JP" altLang="en-US" smtClean="0"/>
              <a:t>2018/6/30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3DBA-BB5D-4C9B-A73D-87176D5551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3221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3F926-FD0F-4E4A-BBB1-20007E05C356}" type="datetimeFigureOut">
              <a:rPr kumimoji="1" lang="ja-JP" altLang="en-US" smtClean="0"/>
              <a:t>2018/6/30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3DBA-BB5D-4C9B-A73D-87176D5551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5183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D3F926-FD0F-4E4A-BBB1-20007E05C356}" type="datetimeFigureOut">
              <a:rPr kumimoji="1" lang="ja-JP" altLang="en-US" smtClean="0"/>
              <a:t>2018/6/30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783DBA-BB5D-4C9B-A73D-87176D5551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1236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5102089"/>
              </p:ext>
            </p:extLst>
          </p:nvPr>
        </p:nvGraphicFramePr>
        <p:xfrm>
          <a:off x="870120" y="2097740"/>
          <a:ext cx="7705166" cy="46123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0456"/>
                <a:gridCol w="3783733"/>
                <a:gridCol w="3540977"/>
              </a:tblGrid>
              <a:tr h="405225"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dirty="0" smtClean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内部環境</a:t>
                      </a: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dirty="0" smtClean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外部環境</a:t>
                      </a: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210355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プラス要素</a:t>
                      </a:r>
                      <a:endParaRPr kumimoji="1" lang="ja-JP" altLang="en-US" b="1" dirty="0">
                        <a:solidFill>
                          <a:schemeClr val="bg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vert="eaVert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10355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マイナス要素</a:t>
                      </a:r>
                      <a:endParaRPr kumimoji="1" lang="ja-JP" altLang="en-US" b="1" dirty="0">
                        <a:solidFill>
                          <a:schemeClr val="bg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vert="eaVert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4696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333</TotalTime>
  <Words>8</Words>
  <Application>Microsoft Office PowerPoint</Application>
  <PresentationFormat>画面に合わせる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ＭＳ Ｐゴシック</vt:lpstr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Company>内閣府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/>
  <cp:lastModifiedBy>福岡 浩平（知財事務局）</cp:lastModifiedBy>
  <cp:revision>95</cp:revision>
  <cp:lastPrinted>2018-04-26T10:59:11Z</cp:lastPrinted>
  <dcterms:created xsi:type="dcterms:W3CDTF">2018-04-18T06:33:01Z</dcterms:created>
  <dcterms:modified xsi:type="dcterms:W3CDTF">2018-06-30T00:48:32Z</dcterms:modified>
</cp:coreProperties>
</file>