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660" autoAdjust="0"/>
    <p:restoredTop sz="94660"/>
  </p:normalViewPr>
  <p:slideViewPr>
    <p:cSldViewPr snapToGrid="0">
      <p:cViewPr varScale="1">
        <p:scale>
          <a:sx n="74" d="100"/>
          <a:sy n="74" d="100"/>
        </p:scale>
        <p:origin x="13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7287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0622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3491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タイトル 1"/>
          <p:cNvSpPr txBox="1">
            <a:spLocks/>
          </p:cNvSpPr>
          <p:nvPr userDrawn="1"/>
        </p:nvSpPr>
        <p:spPr>
          <a:xfrm>
            <a:off x="-1" y="124751"/>
            <a:ext cx="8298873" cy="477054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2800" dirty="0" smtClean="0"/>
              <a:t>（作成補助シート</a:t>
            </a:r>
            <a:r>
              <a:rPr lang="ja-JP" altLang="en-US" sz="2800" dirty="0"/>
              <a:t>２</a:t>
            </a:r>
            <a:r>
              <a:rPr lang="ja-JP" altLang="en-US" sz="2800" dirty="0" smtClean="0"/>
              <a:t>）全社レベルの資源の整理</a:t>
            </a:r>
            <a:endParaRPr lang="ja-JP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506289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96330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1387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7473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3736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1616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32213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5183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3F926-FD0F-4E4A-BBB1-20007E05C356}" type="datetimeFigureOut">
              <a:rPr kumimoji="1" lang="ja-JP" altLang="en-US" smtClean="0"/>
              <a:t>2018/6/30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83DBA-BB5D-4C9B-A73D-87176D5551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12363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8226890"/>
              </p:ext>
            </p:extLst>
          </p:nvPr>
        </p:nvGraphicFramePr>
        <p:xfrm>
          <a:off x="53789" y="845668"/>
          <a:ext cx="9009529" cy="56283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2967"/>
                <a:gridCol w="1389427"/>
                <a:gridCol w="1389427"/>
                <a:gridCol w="1389427"/>
                <a:gridCol w="1389427"/>
                <a:gridCol w="1389427"/>
                <a:gridCol w="1389427"/>
              </a:tblGrid>
              <a:tr h="66040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事業</a:t>
                      </a:r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(</a:t>
                      </a:r>
                      <a:r>
                        <a:rPr kumimoji="1" lang="ja-JP" altLang="en-US" sz="1400" dirty="0" smtClean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方針</a:t>
                      </a:r>
                      <a:r>
                        <a:rPr kumimoji="1" lang="en-US" altLang="ja-JP" sz="1400" dirty="0" smtClean="0">
                          <a:solidFill>
                            <a:schemeClr val="bg1"/>
                          </a:solidFill>
                          <a:latin typeface="+mj-ea"/>
                          <a:ea typeface="+mj-ea"/>
                        </a:rPr>
                        <a:t>)</a:t>
                      </a:r>
                      <a:endParaRPr kumimoji="1" lang="ja-JP" altLang="en-US" sz="1400" dirty="0" smtClean="0">
                        <a:solidFill>
                          <a:schemeClr val="bg1"/>
                        </a:solidFill>
                        <a:latin typeface="+mj-ea"/>
                        <a:ea typeface="+mj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）事業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）事業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）事業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）事業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 smtClean="0"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）事業</a:t>
                      </a:r>
                      <a:endParaRPr kumimoji="1" lang="en-US" altLang="ja-JP" sz="1400" dirty="0" smtClean="0"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（　　　　　　　）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何れの事業にも</a:t>
                      </a:r>
                      <a:endParaRPr kumimoji="1" lang="en-US" altLang="ja-JP" sz="1400" b="1" kern="1200" dirty="0" smtClean="0">
                        <a:solidFill>
                          <a:schemeClr val="bg1"/>
                        </a:solidFill>
                        <a:latin typeface="+mn-ea"/>
                        <a:ea typeface="+mn-ea"/>
                        <a:cs typeface="メイリオ" panose="020B0604030504040204" pitchFamily="50" charset="-128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kern="1200" dirty="0" smtClean="0">
                          <a:solidFill>
                            <a:schemeClr val="bg1"/>
                          </a:solidFill>
                          <a:latin typeface="+mn-ea"/>
                          <a:ea typeface="+mn-ea"/>
                          <a:cs typeface="メイリオ" panose="020B0604030504040204" pitchFamily="50" charset="-128"/>
                        </a:rPr>
                        <a:t>活用していない</a:t>
                      </a:r>
                    </a:p>
                  </a:txBody>
                  <a:tcPr/>
                </a:tc>
              </a:tr>
              <a:tr h="912907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人的資源</a:t>
                      </a:r>
                    </a:p>
                  </a:txBody>
                  <a:tcPr vert="eaVert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15644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物的資源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vert="eaVert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80638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知財</a:t>
                      </a:r>
                    </a:p>
                  </a:txBody>
                  <a:tcPr vert="eaVert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  <a:tr h="10922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 smtClean="0">
                          <a:solidFill>
                            <a:schemeClr val="bg1"/>
                          </a:solidFill>
                        </a:rPr>
                        <a:t>資金</a:t>
                      </a:r>
                    </a:p>
                  </a:txBody>
                  <a:tcPr vert="eaVert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9518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339</TotalTime>
  <Words>24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</vt:vector>
  </TitlesOfParts>
  <Company>内閣府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/>
  <cp:lastModifiedBy>福岡 浩平（知財事務局）</cp:lastModifiedBy>
  <cp:revision>97</cp:revision>
  <cp:lastPrinted>2018-04-26T10:59:11Z</cp:lastPrinted>
  <dcterms:created xsi:type="dcterms:W3CDTF">2018-04-18T06:33:01Z</dcterms:created>
  <dcterms:modified xsi:type="dcterms:W3CDTF">2018-06-30T00:49:18Z</dcterms:modified>
</cp:coreProperties>
</file>