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2" r:id="rId2"/>
    <p:sldId id="263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60" autoAdjust="0"/>
    <p:restoredTop sz="94660"/>
  </p:normalViewPr>
  <p:slideViewPr>
    <p:cSldViewPr snapToGrid="0">
      <p:cViewPr varScale="1">
        <p:scale>
          <a:sx n="46" d="100"/>
          <a:sy n="46" d="100"/>
        </p:scale>
        <p:origin x="126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4D3F926-FD0F-4E4A-BBB1-20007E05C356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2874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4D3F926-FD0F-4E4A-BBB1-20007E05C356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491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628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4D3F926-FD0F-4E4A-BBB1-20007E05C356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633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4D3F926-FD0F-4E4A-BBB1-20007E05C356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473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4D3F926-FD0F-4E4A-BBB1-20007E05C356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3736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4D3F926-FD0F-4E4A-BBB1-20007E05C356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161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4D3F926-FD0F-4E4A-BBB1-20007E05C356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221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4D3F926-FD0F-4E4A-BBB1-20007E05C356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1835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4D3F926-FD0F-4E4A-BBB1-20007E05C356}" type="datetimeFigureOut">
              <a:rPr kumimoji="1" lang="ja-JP" altLang="en-US" smtClean="0"/>
              <a:t>2018/9/5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622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123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13" y="0"/>
            <a:ext cx="8699725" cy="6858000"/>
          </a:xfrm>
          <a:prstGeom prst="rect">
            <a:avLst/>
          </a:prstGeom>
        </p:spPr>
      </p:pic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734810"/>
              </p:ext>
            </p:extLst>
          </p:nvPr>
        </p:nvGraphicFramePr>
        <p:xfrm>
          <a:off x="-2" y="678515"/>
          <a:ext cx="9144001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1"/>
              </a:tblGrid>
              <a:tr h="29477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現在→　年後の動的事業ポートフォリオ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表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821662571"/>
              </p:ext>
            </p:extLst>
          </p:nvPr>
        </p:nvGraphicFramePr>
        <p:xfrm>
          <a:off x="14513" y="995873"/>
          <a:ext cx="8974309" cy="408957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496375"/>
                <a:gridCol w="4168854"/>
                <a:gridCol w="4309080"/>
              </a:tblGrid>
              <a:tr h="380501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（－）　</a:t>
                      </a:r>
                      <a:r>
                        <a:rPr kumimoji="1" lang="ja-JP" altLang="en-US" sz="1400" b="1" kern="1200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市場の成長見込み</a:t>
                      </a:r>
                      <a:r>
                        <a:rPr kumimoji="1" lang="ja-JP" altLang="en-US" sz="1400" b="0" kern="1200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（＋）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7293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kern="1200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400" b="0" kern="1200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＋</a:t>
                      </a:r>
                      <a:r>
                        <a:rPr kumimoji="1" lang="en-US" altLang="ja-JP" sz="1400" b="0" kern="1200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)</a:t>
                      </a:r>
                      <a:r>
                        <a:rPr kumimoji="1" lang="ja-JP" altLang="en-US" sz="1400" b="0" kern="1200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  <a:r>
                        <a:rPr kumimoji="1" lang="ja-JP" altLang="en-US" sz="1400" b="1" kern="1200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事業の収益性　</a:t>
                      </a:r>
                      <a:r>
                        <a:rPr kumimoji="1" lang="ja-JP" altLang="en-US" sz="1400" b="0" kern="1200" dirty="0" smtClean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（－）</a:t>
                      </a:r>
                      <a:endParaRPr kumimoji="1" lang="ja-JP" altLang="en-US" sz="1400" b="0" kern="12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vert="eaVert" anchor="ctr">
                    <a:lnL w="63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刈り取っていく領域</a:t>
                      </a:r>
                      <a:endParaRPr lang="en-US" altLang="ja-JP" sz="12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/>
                      <a:endParaRPr lang="en-US" altLang="ja-JP" sz="12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旗艦事業として伸ばす領域</a:t>
                      </a:r>
                      <a:endParaRPr lang="en-US" altLang="ja-JP" sz="12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/>
                      <a:endParaRPr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40000"/>
                      </a:srgbClr>
                    </a:solidFill>
                  </a:tcPr>
                </a:tc>
              </a:tr>
              <a:tr h="1981776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vert="eaVert" anchor="ctr">
                    <a:lnL w="635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撤退すべき領域</a:t>
                      </a:r>
                      <a:endParaRPr lang="en-US" altLang="ja-JP" sz="12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/>
                      <a:endParaRPr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2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今後有望となり得る領域</a:t>
                      </a:r>
                      <a:endParaRPr lang="en-US" altLang="ja-JP" sz="12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/>
                      <a:endParaRPr lang="en-US" altLang="ja-JP" sz="12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66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559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38388"/>
              </p:ext>
            </p:extLst>
          </p:nvPr>
        </p:nvGraphicFramePr>
        <p:xfrm>
          <a:off x="3975103" y="849137"/>
          <a:ext cx="5054598" cy="587439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377018"/>
                <a:gridCol w="2338791"/>
                <a:gridCol w="2338789"/>
              </a:tblGrid>
              <a:tr h="556800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事業展開の方向性</a:t>
                      </a:r>
                      <a:endParaRPr kumimoji="1" lang="ja-JP" altLang="en-US" sz="16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資源配分方針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6351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 </a:t>
                      </a: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</a:t>
                      </a:r>
                      <a:r>
                        <a:rPr kumimoji="1" lang="en-US" altLang="ja-JP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)</a:t>
                      </a: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</a:t>
                      </a:r>
                      <a:endParaRPr kumimoji="1" lang="en-US" altLang="ja-JP" sz="1200" b="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6351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 </a:t>
                      </a: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</a:t>
                      </a:r>
                      <a:r>
                        <a:rPr kumimoji="1" lang="en-US" altLang="ja-JP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)</a:t>
                      </a: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</a:t>
                      </a:r>
                      <a:endParaRPr kumimoji="1" lang="en-US" altLang="ja-JP" sz="1200" b="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6351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</a:t>
                      </a:r>
                      <a:r>
                        <a:rPr kumimoji="1" lang="en-US" altLang="ja-JP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 )</a:t>
                      </a: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</a:t>
                      </a:r>
                      <a:endParaRPr kumimoji="1" lang="en-US" altLang="ja-JP" sz="1200" b="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6351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 </a:t>
                      </a: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</a:t>
                      </a:r>
                      <a:r>
                        <a:rPr kumimoji="1" lang="en-US" altLang="ja-JP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)</a:t>
                      </a: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</a:t>
                      </a:r>
                      <a:endParaRPr kumimoji="1" lang="en-US" altLang="ja-JP" sz="1200" b="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6351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</a:t>
                      </a:r>
                      <a:r>
                        <a:rPr kumimoji="1" lang="en-US" altLang="ja-JP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 )</a:t>
                      </a:r>
                      <a:r>
                        <a:rPr kumimoji="1" lang="ja-JP" altLang="en-US" sz="12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事業</a:t>
                      </a:r>
                      <a:endParaRPr kumimoji="1" lang="en-US" altLang="ja-JP" sz="1200" b="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203528"/>
              </p:ext>
            </p:extLst>
          </p:nvPr>
        </p:nvGraphicFramePr>
        <p:xfrm>
          <a:off x="106336" y="849137"/>
          <a:ext cx="3735357" cy="5874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5357"/>
              </a:tblGrid>
              <a:tr h="61951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経営方針、事業相互の関係</a:t>
                      </a:r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/>
                </a:tc>
              </a:tr>
              <a:tr h="5254875">
                <a:tc>
                  <a:txBody>
                    <a:bodyPr/>
                    <a:lstStyle/>
                    <a:p>
                      <a:pPr marL="88900" indent="-88900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4702"/>
              </p:ext>
            </p:extLst>
          </p:nvPr>
        </p:nvGraphicFramePr>
        <p:xfrm>
          <a:off x="0" y="342338"/>
          <a:ext cx="9144001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1"/>
              </a:tblGrid>
              <a:tr h="29477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現在→　　年後の動的事業ポートフォリオ</a:t>
                      </a:r>
                      <a:endParaRPr kumimoji="1" lang="ja-JP" altLang="en-US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271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47</Words>
  <Application>Microsoft Office PowerPoint</Application>
  <PresentationFormat>画面に合わせる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2018-09-05T06:25:01Z</dcterms:created>
  <dcterms:modified xsi:type="dcterms:W3CDTF">2018-09-05T06:25:06Z</dcterms:modified>
</cp:coreProperties>
</file>