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2" r:id="rId2"/>
  </p:sldMasterIdLst>
  <p:handoutMasterIdLst>
    <p:handoutMasterId r:id="rId4"/>
  </p:handoutMasterIdLst>
  <p:sldIdLst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66FF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4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400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2B23B-7881-4862-9F96-D3BE3C727882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F9520-1382-4D31-8EF3-F2DFBDF83C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431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33"/>
          <p:cNvSpPr/>
          <p:nvPr userDrawn="1"/>
        </p:nvSpPr>
        <p:spPr>
          <a:xfrm>
            <a:off x="4640193" y="1248753"/>
            <a:ext cx="4450492" cy="410208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円/楕円 6"/>
          <p:cNvSpPr/>
          <p:nvPr userDrawn="1"/>
        </p:nvSpPr>
        <p:spPr>
          <a:xfrm>
            <a:off x="50119" y="1248753"/>
            <a:ext cx="4450492" cy="410208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上カーブ矢印 8"/>
          <p:cNvSpPr/>
          <p:nvPr userDrawn="1"/>
        </p:nvSpPr>
        <p:spPr>
          <a:xfrm>
            <a:off x="2554941" y="5031286"/>
            <a:ext cx="4303057" cy="7643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490535" y="1411486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</a:t>
            </a:r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どうだった？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2130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0611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502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410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144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19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445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599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321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77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562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379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3443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476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94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69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12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04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302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257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35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BA19227-50FD-49B0-AE42-875CD0FAF203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563F968-02E5-433D-9260-A94C18B5C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124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円/楕円 33"/>
          <p:cNvSpPr/>
          <p:nvPr userDrawn="1"/>
        </p:nvSpPr>
        <p:spPr>
          <a:xfrm>
            <a:off x="4640193" y="1248753"/>
            <a:ext cx="4450492" cy="410208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円/楕円 6"/>
          <p:cNvSpPr/>
          <p:nvPr userDrawn="1"/>
        </p:nvSpPr>
        <p:spPr>
          <a:xfrm>
            <a:off x="50119" y="1248753"/>
            <a:ext cx="4450492" cy="410208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上カーブ矢印 8"/>
          <p:cNvSpPr/>
          <p:nvPr userDrawn="1"/>
        </p:nvSpPr>
        <p:spPr>
          <a:xfrm>
            <a:off x="2554941" y="5031286"/>
            <a:ext cx="4303057" cy="7643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1490535" y="1411486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</a:t>
            </a:r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どうだった？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672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E81A3-CF5D-4916-9AEF-5ACEA0D18587}" type="datetimeFigureOut">
              <a:rPr kumimoji="1" lang="ja-JP" altLang="en-US" smtClean="0"/>
              <a:t>2019/2/7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4C2D9-F474-410E-A196-4B4651A3AA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001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778566" y="78084"/>
            <a:ext cx="6104964" cy="1021976"/>
          </a:xfrm>
          <a:prstGeom prst="roundRect">
            <a:avLst/>
          </a:prstGeom>
          <a:noFill/>
          <a:ln w="28575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将来構想のキャッチフレーズ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842246" y="5585012"/>
            <a:ext cx="6104964" cy="12191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__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年に向けていまからどうするか</a:t>
            </a:r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287444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627667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ビジネスモデル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958925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提供価値</a:t>
            </a:r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（誰に・何を）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4475876" y="4186458"/>
            <a:ext cx="1802313" cy="130436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外部環境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885838" y="4191789"/>
            <a:ext cx="2695753" cy="74532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877561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6206865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ビジネスモデル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543288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05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提供価値</a:t>
            </a:r>
            <a:endParaRPr kumimoji="1" lang="en-US" altLang="ja-JP" sz="105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（どんな相手に・何を）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kumimoji="1"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53358" y="1469029"/>
            <a:ext cx="1624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__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年には</a:t>
            </a:r>
            <a:endParaRPr kumimoji="1"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う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したい！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409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51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2019-01-25T06:32:13Z</dcterms:created>
  <dcterms:modified xsi:type="dcterms:W3CDTF">2019-02-07T05:10:31Z</dcterms:modified>
</cp:coreProperties>
</file>