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60" autoAdjust="0"/>
    <p:restoredTop sz="94660"/>
  </p:normalViewPr>
  <p:slideViewPr>
    <p:cSldViewPr snapToGrid="0">
      <p:cViewPr varScale="1">
        <p:scale>
          <a:sx n="79" d="100"/>
          <a:sy n="79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28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62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49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69968"/>
            <a:ext cx="47227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（作成補助シート３）</a:t>
            </a:r>
            <a:r>
              <a:rPr lang="en-US" altLang="ja-JP" sz="2800" dirty="0"/>
              <a:t>SWOT</a:t>
            </a:r>
            <a:r>
              <a:rPr lang="ja-JP" altLang="en-US" sz="2800" dirty="0"/>
              <a:t>分析</a:t>
            </a: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101202" y="593188"/>
            <a:ext cx="4384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ＳＷＯＴ分析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260101" y="947131"/>
            <a:ext cx="49708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①自社の強みと弱みを書き出す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自社を取り巻く外部環境による影響を書き出す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②知財関連部分をマークする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62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3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38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47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73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61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2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18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23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102089"/>
              </p:ext>
            </p:extLst>
          </p:nvPr>
        </p:nvGraphicFramePr>
        <p:xfrm>
          <a:off x="870120" y="2097740"/>
          <a:ext cx="7705166" cy="4612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3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0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522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内部環境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外部環境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5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プラス要素</a:t>
                      </a:r>
                    </a:p>
                  </a:txBody>
                  <a:tcPr vert="eaVert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5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マイナス要素</a:t>
                      </a:r>
                    </a:p>
                  </a:txBody>
                  <a:tcPr vert="eaVert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696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333</TotalTime>
  <Words>8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haga</dc:creator>
  <cp:lastModifiedBy>haga</cp:lastModifiedBy>
  <cp:revision>95</cp:revision>
  <cp:lastPrinted>2018-04-26T10:59:11Z</cp:lastPrinted>
  <dcterms:created xsi:type="dcterms:W3CDTF">2018-04-18T06:33:01Z</dcterms:created>
  <dcterms:modified xsi:type="dcterms:W3CDTF">2020-07-22T02:26:03Z</dcterms:modified>
</cp:coreProperties>
</file>