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60" autoAdjust="0"/>
    <p:restoredTop sz="94660"/>
  </p:normalViewPr>
  <p:slideViewPr>
    <p:cSldViewPr snapToGrid="0">
      <p:cViewPr varScale="1">
        <p:scale>
          <a:sx n="79" d="100"/>
          <a:sy n="79" d="100"/>
        </p:scale>
        <p:origin x="6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287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62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491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 userDrawn="1"/>
        </p:nvSpPr>
        <p:spPr>
          <a:xfrm>
            <a:off x="-1" y="124751"/>
            <a:ext cx="8298873" cy="47705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/>
              <a:t>（作成補助シート２）全社レベルの資源の整理</a:t>
            </a:r>
          </a:p>
        </p:txBody>
      </p:sp>
    </p:spTree>
    <p:extLst>
      <p:ext uri="{BB962C8B-B14F-4D97-AF65-F5344CB8AC3E}">
        <p14:creationId xmlns:p14="http://schemas.microsoft.com/office/powerpoint/2010/main" val="350628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633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387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473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3736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616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221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18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23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226890"/>
              </p:ext>
            </p:extLst>
          </p:nvPr>
        </p:nvGraphicFramePr>
        <p:xfrm>
          <a:off x="53789" y="845668"/>
          <a:ext cx="9009529" cy="5628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9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94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9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94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94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894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604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事業</a:t>
                      </a:r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方針</a:t>
                      </a:r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)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（　　　）事業</a:t>
                      </a:r>
                      <a:endParaRPr kumimoji="1" lang="en-US" altLang="ja-JP" sz="1400" dirty="0"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（　　　　　　　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（　　　）事業</a:t>
                      </a:r>
                      <a:endParaRPr kumimoji="1" lang="en-US" altLang="ja-JP" sz="1400" dirty="0"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（　　　　　　　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（　　　）事業</a:t>
                      </a:r>
                      <a:endParaRPr kumimoji="1" lang="en-US" altLang="ja-JP" sz="1400" dirty="0"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（　　　　　　　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（　　　）事業</a:t>
                      </a:r>
                      <a:endParaRPr kumimoji="1" lang="en-US" altLang="ja-JP" sz="1400" dirty="0"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（　　　　　　　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（　　　）事業</a:t>
                      </a:r>
                      <a:endParaRPr kumimoji="1" lang="en-US" altLang="ja-JP" sz="1400" dirty="0"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（　　　　　　　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何れの事業にも</a:t>
                      </a:r>
                      <a:endParaRPr kumimoji="1" lang="en-US" altLang="ja-JP" sz="1400" b="1" kern="1200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活用していない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290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</a:rPr>
                        <a:t>人的資源</a:t>
                      </a:r>
                    </a:p>
                  </a:txBody>
                  <a:tcPr vert="eaVert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64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</a:rPr>
                        <a:t>物的資源</a:t>
                      </a:r>
                    </a:p>
                  </a:txBody>
                  <a:tcPr vert="eaVert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63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</a:rPr>
                        <a:t>知財</a:t>
                      </a:r>
                    </a:p>
                  </a:txBody>
                  <a:tcPr vert="eaVert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22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</a:rPr>
                        <a:t>資金</a:t>
                      </a:r>
                    </a:p>
                  </a:txBody>
                  <a:tcPr vert="eaVert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518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</TotalTime>
  <Words>44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haga</dc:creator>
  <cp:lastModifiedBy>haga</cp:lastModifiedBy>
  <cp:revision>97</cp:revision>
  <cp:lastPrinted>2018-04-26T10:59:11Z</cp:lastPrinted>
  <dcterms:created xsi:type="dcterms:W3CDTF">2018-04-18T06:33:01Z</dcterms:created>
  <dcterms:modified xsi:type="dcterms:W3CDTF">2020-07-22T02:25:30Z</dcterms:modified>
</cp:coreProperties>
</file>