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 userDrawn="1"/>
        </p:nvSpPr>
        <p:spPr>
          <a:xfrm>
            <a:off x="-1" y="124751"/>
            <a:ext cx="8298873" cy="4770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（作成補助シート２）全社レベルの資源の整理</a:t>
            </a:r>
          </a:p>
        </p:txBody>
      </p: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226890"/>
              </p:ext>
            </p:extLst>
          </p:nvPr>
        </p:nvGraphicFramePr>
        <p:xfrm>
          <a:off x="53789" y="845668"/>
          <a:ext cx="9009529" cy="5628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04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事業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方針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）事業</a:t>
                      </a:r>
                      <a:endParaRPr kumimoji="1" lang="en-US" altLang="ja-JP" sz="140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　　　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）事業</a:t>
                      </a:r>
                      <a:endParaRPr kumimoji="1" lang="en-US" altLang="ja-JP" sz="140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　　　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）事業</a:t>
                      </a:r>
                      <a:endParaRPr kumimoji="1" lang="en-US" altLang="ja-JP" sz="140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　　　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）事業</a:t>
                      </a:r>
                      <a:endParaRPr kumimoji="1" lang="en-US" altLang="ja-JP" sz="140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　　　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）事業</a:t>
                      </a:r>
                      <a:endParaRPr kumimoji="1" lang="en-US" altLang="ja-JP" sz="140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　　　　　　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何れの事業にも</a:t>
                      </a:r>
                      <a:endParaRPr kumimoji="1" lang="en-US" altLang="ja-JP" sz="1400" b="1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活用していない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9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人的資源</a:t>
                      </a:r>
                    </a:p>
                  </a:txBody>
                  <a:tcPr vert="eaVert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物的資源</a:t>
                      </a:r>
                    </a:p>
                  </a:txBody>
                  <a:tcPr vert="eaVert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6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知財</a:t>
                      </a:r>
                    </a:p>
                  </a:txBody>
                  <a:tcPr vert="eaVert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資金</a:t>
                      </a:r>
                    </a:p>
                  </a:txBody>
                  <a:tcPr vert="eaVert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518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44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haga</dc:creator>
  <cp:lastModifiedBy>haga</cp:lastModifiedBy>
  <cp:revision>97</cp:revision>
  <cp:lastPrinted>2018-04-26T10:59:11Z</cp:lastPrinted>
  <dcterms:created xsi:type="dcterms:W3CDTF">2018-04-18T06:33:01Z</dcterms:created>
  <dcterms:modified xsi:type="dcterms:W3CDTF">2020-07-22T02:25:30Z</dcterms:modified>
</cp:coreProperties>
</file>