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2" r:id="rId2"/>
    <p:sldId id="263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8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9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62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47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73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61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2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18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2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12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3" y="0"/>
            <a:ext cx="8699725" cy="6858000"/>
          </a:xfrm>
          <a:prstGeom prst="rect">
            <a:avLst/>
          </a:prstGeom>
        </p:spPr>
      </p:pic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734810"/>
              </p:ext>
            </p:extLst>
          </p:nvPr>
        </p:nvGraphicFramePr>
        <p:xfrm>
          <a:off x="-2" y="678515"/>
          <a:ext cx="9144001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4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現在→　年後の動的事業ポートフォリオ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21662571"/>
              </p:ext>
            </p:extLst>
          </p:nvPr>
        </p:nvGraphicFramePr>
        <p:xfrm>
          <a:off x="14513" y="995873"/>
          <a:ext cx="8974309" cy="408957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9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8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9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501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（－）　</a:t>
                      </a: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市場の成長見込み</a:t>
                      </a:r>
                      <a:r>
                        <a:rPr kumimoji="1" lang="ja-JP" altLang="en-US" sz="1400" b="0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（＋）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29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400" b="0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＋</a:t>
                      </a:r>
                      <a:r>
                        <a:rPr kumimoji="1" lang="en-US" altLang="ja-JP" sz="1400" b="0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400" b="0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事業の収益性　</a:t>
                      </a:r>
                      <a:r>
                        <a:rPr kumimoji="1" lang="ja-JP" altLang="en-US" sz="1400" b="0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（－）</a:t>
                      </a:r>
                    </a:p>
                  </a:txBody>
                  <a:tcPr vert="eaVert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刈り取っていく領域</a:t>
                      </a:r>
                      <a:endParaRPr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旗艦事業として伸ばす領域</a:t>
                      </a:r>
                      <a:endParaRPr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77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lnL w="635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撤退すべき領域</a:t>
                      </a:r>
                      <a:endParaRPr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今後有望となり得る領域</a:t>
                      </a:r>
                      <a:endParaRPr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59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38388"/>
              </p:ext>
            </p:extLst>
          </p:nvPr>
        </p:nvGraphicFramePr>
        <p:xfrm>
          <a:off x="3975103" y="849137"/>
          <a:ext cx="5054598" cy="587439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77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8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8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8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事業展開の方向性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資源配分方針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5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 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)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35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 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)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35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)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35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 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)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35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)</a:t>
                      </a: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03528"/>
              </p:ext>
            </p:extLst>
          </p:nvPr>
        </p:nvGraphicFramePr>
        <p:xfrm>
          <a:off x="106336" y="849137"/>
          <a:ext cx="3735357" cy="587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5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95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経営方針、事業相互の関係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4875">
                <a:tc>
                  <a:txBody>
                    <a:bodyPr/>
                    <a:lstStyle/>
                    <a:p>
                      <a:pPr marL="88900" indent="-88900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4702"/>
              </p:ext>
            </p:extLst>
          </p:nvPr>
        </p:nvGraphicFramePr>
        <p:xfrm>
          <a:off x="0" y="342338"/>
          <a:ext cx="914400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4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現在→　　年後の動的事業ポートフォリオ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715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</Words>
  <Application>Microsoft Office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2018-09-05T06:25:01Z</dcterms:created>
  <dcterms:modified xsi:type="dcterms:W3CDTF">2020-07-22T02:29:37Z</dcterms:modified>
</cp:coreProperties>
</file>