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正方形/長方形 53"/>
          <p:cNvSpPr/>
          <p:nvPr userDrawn="1"/>
        </p:nvSpPr>
        <p:spPr>
          <a:xfrm>
            <a:off x="20465" y="615718"/>
            <a:ext cx="9106370" cy="1007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7" name="直線矢印コネクタ 106"/>
          <p:cNvCxnSpPr/>
          <p:nvPr userDrawn="1"/>
        </p:nvCxnSpPr>
        <p:spPr>
          <a:xfrm flipV="1">
            <a:off x="4280825" y="1257139"/>
            <a:ext cx="791981" cy="9428"/>
          </a:xfrm>
          <a:prstGeom prst="straightConnector1">
            <a:avLst/>
          </a:prstGeom>
          <a:ln w="47625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下矢印 107"/>
          <p:cNvSpPr/>
          <p:nvPr userDrawn="1"/>
        </p:nvSpPr>
        <p:spPr>
          <a:xfrm>
            <a:off x="4068317" y="1483141"/>
            <a:ext cx="1186725" cy="412631"/>
          </a:xfrm>
          <a:prstGeom prst="downArrow">
            <a:avLst>
              <a:gd name="adj1" fmla="val 41439"/>
              <a:gd name="adj2" fmla="val 65581"/>
            </a:avLst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9" name="正方形/長方形 108"/>
          <p:cNvSpPr/>
          <p:nvPr userDrawn="1"/>
        </p:nvSpPr>
        <p:spPr>
          <a:xfrm>
            <a:off x="912900" y="622658"/>
            <a:ext cx="2340692" cy="396000"/>
          </a:xfrm>
          <a:prstGeom prst="rect">
            <a:avLst/>
          </a:prstGeom>
          <a:solidFill>
            <a:srgbClr val="FF99CC"/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自社の目的・特徴</a:t>
            </a:r>
          </a:p>
        </p:txBody>
      </p:sp>
      <p:sp>
        <p:nvSpPr>
          <p:cNvPr id="110" name="正方形/長方形 109"/>
          <p:cNvSpPr/>
          <p:nvPr userDrawn="1"/>
        </p:nvSpPr>
        <p:spPr>
          <a:xfrm>
            <a:off x="6218346" y="627421"/>
            <a:ext cx="1677250" cy="396000"/>
          </a:xfrm>
          <a:prstGeom prst="rect">
            <a:avLst/>
          </a:prstGeom>
          <a:solidFill>
            <a:srgbClr val="FF99CC"/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経営方針</a:t>
            </a:r>
          </a:p>
        </p:txBody>
      </p:sp>
      <p:sp>
        <p:nvSpPr>
          <p:cNvPr id="111" name="正方形/長方形 110"/>
          <p:cNvSpPr/>
          <p:nvPr userDrawn="1"/>
        </p:nvSpPr>
        <p:spPr>
          <a:xfrm>
            <a:off x="1076284" y="4942645"/>
            <a:ext cx="6956605" cy="1854395"/>
          </a:xfrm>
          <a:prstGeom prst="rect">
            <a:avLst/>
          </a:prstGeom>
          <a:solidFill>
            <a:srgbClr val="CCEC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「これから」の姿への移行のための戦略</a:t>
            </a:r>
            <a:endParaRPr kumimoji="1" lang="ja-JP" altLang="en-US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正方形/長方形 111"/>
          <p:cNvSpPr/>
          <p:nvPr userDrawn="1"/>
        </p:nvSpPr>
        <p:spPr>
          <a:xfrm>
            <a:off x="4462448" y="5230957"/>
            <a:ext cx="3508762" cy="1517917"/>
          </a:xfrm>
          <a:prstGeom prst="rect">
            <a:avLst/>
          </a:prstGeom>
          <a:solidFill>
            <a:srgbClr val="99FFCC"/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解決策</a:t>
            </a:r>
            <a:r>
              <a:rPr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/>
          <p:cNvSpPr/>
          <p:nvPr userDrawn="1"/>
        </p:nvSpPr>
        <p:spPr>
          <a:xfrm>
            <a:off x="1130300" y="6027420"/>
            <a:ext cx="2124264" cy="721456"/>
          </a:xfrm>
          <a:prstGeom prst="rect">
            <a:avLst/>
          </a:prstGeom>
          <a:solidFill>
            <a:srgbClr val="FF99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移行のための課題</a:t>
            </a:r>
          </a:p>
        </p:txBody>
      </p:sp>
      <p:sp>
        <p:nvSpPr>
          <p:cNvPr id="114" name="正方形/長方形 113"/>
          <p:cNvSpPr/>
          <p:nvPr userDrawn="1"/>
        </p:nvSpPr>
        <p:spPr>
          <a:xfrm>
            <a:off x="1130300" y="5230957"/>
            <a:ext cx="2123292" cy="748299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これからの外部環境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曲折矢印 114"/>
          <p:cNvSpPr/>
          <p:nvPr userDrawn="1"/>
        </p:nvSpPr>
        <p:spPr>
          <a:xfrm flipV="1">
            <a:off x="80221" y="4726476"/>
            <a:ext cx="1152000" cy="1629889"/>
          </a:xfrm>
          <a:prstGeom prst="bentArrow">
            <a:avLst>
              <a:gd name="adj1" fmla="val 22850"/>
              <a:gd name="adj2" fmla="val 25000"/>
              <a:gd name="adj3" fmla="val 25000"/>
              <a:gd name="adj4" fmla="val 43750"/>
            </a:avLst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6" name="正方形/長方形 115"/>
          <p:cNvSpPr/>
          <p:nvPr userDrawn="1"/>
        </p:nvSpPr>
        <p:spPr>
          <a:xfrm>
            <a:off x="401413" y="5395956"/>
            <a:ext cx="486465" cy="1337680"/>
          </a:xfrm>
          <a:prstGeom prst="rect">
            <a:avLst/>
          </a:prstGeom>
          <a:solidFill>
            <a:schemeClr val="bg2">
              <a:lumMod val="25000"/>
            </a:schemeClr>
          </a:solidFill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正方形/長方形 116"/>
          <p:cNvSpPr/>
          <p:nvPr userDrawn="1"/>
        </p:nvSpPr>
        <p:spPr>
          <a:xfrm>
            <a:off x="3310777" y="5230956"/>
            <a:ext cx="1099451" cy="1517919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必要な資源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タイトル 1"/>
          <p:cNvSpPr txBox="1">
            <a:spLocks/>
          </p:cNvSpPr>
          <p:nvPr userDrawn="1"/>
        </p:nvSpPr>
        <p:spPr>
          <a:xfrm>
            <a:off x="26686" y="109085"/>
            <a:ext cx="4878470" cy="4770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+mn-ea"/>
                <a:ea typeface="+mn-ea"/>
              </a:rPr>
              <a:t>経営デザインシート（全社用）</a:t>
            </a:r>
          </a:p>
        </p:txBody>
      </p:sp>
      <p:sp>
        <p:nvSpPr>
          <p:cNvPr id="120" name="四角形吹き出し 119"/>
          <p:cNvSpPr/>
          <p:nvPr/>
        </p:nvSpPr>
        <p:spPr>
          <a:xfrm>
            <a:off x="4595009" y="2130701"/>
            <a:ext cx="4523192" cy="2736982"/>
          </a:xfrm>
          <a:prstGeom prst="wedgeRectCallout">
            <a:avLst>
              <a:gd name="adj1" fmla="val 14840"/>
              <a:gd name="adj2" fmla="val -4952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四角形吹き出し 99"/>
          <p:cNvSpPr/>
          <p:nvPr/>
        </p:nvSpPr>
        <p:spPr>
          <a:xfrm>
            <a:off x="7602341" y="2169191"/>
            <a:ext cx="1453642" cy="918421"/>
          </a:xfrm>
          <a:prstGeom prst="rect">
            <a:avLst/>
          </a:prstGeom>
          <a:solidFill>
            <a:srgbClr val="0000FF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975" indent="-180975" algn="ctr">
              <a:spcBef>
                <a:spcPts val="600"/>
              </a:spcBef>
            </a:pPr>
            <a:endParaRPr lang="en-US" altLang="ja-JP" sz="1200" b="1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7602342" y="3127911"/>
            <a:ext cx="1453641" cy="699591"/>
          </a:xfrm>
          <a:prstGeom prst="rect">
            <a:avLst/>
          </a:prstGeom>
          <a:solidFill>
            <a:srgbClr val="0000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5027711" y="1840968"/>
            <a:ext cx="576000" cy="292698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8041162" y="1842196"/>
            <a:ext cx="576000" cy="290243"/>
          </a:xfrm>
          <a:prstGeom prst="rect">
            <a:avLst/>
          </a:prstGeom>
          <a:solidFill>
            <a:srgbClr val="3333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価値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4660368" y="2169191"/>
            <a:ext cx="1353083" cy="2398305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sz="1200" b="1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四角形吹き出し 142"/>
          <p:cNvSpPr/>
          <p:nvPr/>
        </p:nvSpPr>
        <p:spPr>
          <a:xfrm>
            <a:off x="6085412" y="2169191"/>
            <a:ext cx="1442492" cy="23983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975" indent="-180975" algn="ctr">
              <a:spcBef>
                <a:spcPts val="600"/>
              </a:spcBef>
            </a:pPr>
            <a:endParaRPr lang="en-US" altLang="ja-JP" sz="1100" b="1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8" name="四角形吹き出し 127"/>
          <p:cNvSpPr/>
          <p:nvPr userDrawn="1"/>
        </p:nvSpPr>
        <p:spPr>
          <a:xfrm>
            <a:off x="18328" y="2134380"/>
            <a:ext cx="4523192" cy="2736982"/>
          </a:xfrm>
          <a:prstGeom prst="wedgeRectCallout">
            <a:avLst>
              <a:gd name="adj1" fmla="val 14840"/>
              <a:gd name="adj2" fmla="val -4952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9" name="四角形吹き出し 99"/>
          <p:cNvSpPr/>
          <p:nvPr userDrawn="1"/>
        </p:nvSpPr>
        <p:spPr>
          <a:xfrm>
            <a:off x="3027828" y="2169191"/>
            <a:ext cx="1453642" cy="912575"/>
          </a:xfrm>
          <a:prstGeom prst="rect">
            <a:avLst/>
          </a:prstGeom>
          <a:solidFill>
            <a:srgbClr val="0000FF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975" indent="-180975" algn="ctr">
              <a:spcBef>
                <a:spcPts val="600"/>
              </a:spcBef>
            </a:pPr>
            <a:endParaRPr lang="en-US" altLang="ja-JP" sz="1200" b="1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0" name="正方形/長方形 129"/>
          <p:cNvSpPr/>
          <p:nvPr userDrawn="1"/>
        </p:nvSpPr>
        <p:spPr>
          <a:xfrm>
            <a:off x="3027829" y="3122064"/>
            <a:ext cx="1453641" cy="699592"/>
          </a:xfrm>
          <a:prstGeom prst="rect">
            <a:avLst/>
          </a:prstGeom>
          <a:solidFill>
            <a:srgbClr val="0000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1" name="正方形/長方形 130"/>
          <p:cNvSpPr/>
          <p:nvPr userDrawn="1"/>
        </p:nvSpPr>
        <p:spPr>
          <a:xfrm>
            <a:off x="3026188" y="4006758"/>
            <a:ext cx="1456922" cy="793842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全社課題（弱み）</a:t>
            </a:r>
          </a:p>
        </p:txBody>
      </p:sp>
      <p:sp>
        <p:nvSpPr>
          <p:cNvPr id="132" name="正方形/長方形 131"/>
          <p:cNvSpPr/>
          <p:nvPr userDrawn="1"/>
        </p:nvSpPr>
        <p:spPr>
          <a:xfrm>
            <a:off x="463730" y="1839227"/>
            <a:ext cx="576000" cy="292698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</a:t>
            </a:r>
          </a:p>
        </p:txBody>
      </p:sp>
      <p:sp>
        <p:nvSpPr>
          <p:cNvPr id="133" name="正方形/長方形 132"/>
          <p:cNvSpPr/>
          <p:nvPr userDrawn="1"/>
        </p:nvSpPr>
        <p:spPr>
          <a:xfrm>
            <a:off x="1631977" y="1839227"/>
            <a:ext cx="1200829" cy="2916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ビジネスモデル</a:t>
            </a:r>
          </a:p>
        </p:txBody>
      </p:sp>
      <p:sp>
        <p:nvSpPr>
          <p:cNvPr id="134" name="正方形/長方形 133"/>
          <p:cNvSpPr/>
          <p:nvPr userDrawn="1"/>
        </p:nvSpPr>
        <p:spPr>
          <a:xfrm>
            <a:off x="3466649" y="1839227"/>
            <a:ext cx="576000" cy="290242"/>
          </a:xfrm>
          <a:prstGeom prst="rect">
            <a:avLst/>
          </a:prstGeom>
          <a:solidFill>
            <a:srgbClr val="3333CC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価値</a:t>
            </a:r>
          </a:p>
        </p:txBody>
      </p:sp>
      <p:sp>
        <p:nvSpPr>
          <p:cNvPr id="135" name="四角形吹き出し 142"/>
          <p:cNvSpPr/>
          <p:nvPr userDrawn="1"/>
        </p:nvSpPr>
        <p:spPr>
          <a:xfrm>
            <a:off x="1502381" y="2169191"/>
            <a:ext cx="1442492" cy="18900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975" indent="-180975" algn="ctr">
              <a:spcBef>
                <a:spcPts val="600"/>
              </a:spcBef>
            </a:pPr>
            <a:endParaRPr lang="en-US" altLang="ja-JP" sz="1100" b="1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/>
          <p:cNvSpPr/>
          <p:nvPr userDrawn="1"/>
        </p:nvSpPr>
        <p:spPr>
          <a:xfrm>
            <a:off x="80221" y="4107398"/>
            <a:ext cx="2864652" cy="682884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これまでの外部環境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7" name="曲折矢印 136"/>
          <p:cNvSpPr/>
          <p:nvPr userDrawn="1"/>
        </p:nvSpPr>
        <p:spPr>
          <a:xfrm rot="16200000" flipV="1">
            <a:off x="7857148" y="5043423"/>
            <a:ext cx="1445427" cy="1093945"/>
          </a:xfrm>
          <a:prstGeom prst="bentArrow">
            <a:avLst/>
          </a:prstGeom>
          <a:solidFill>
            <a:srgbClr val="FF33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8" name="正方形/長方形 137"/>
          <p:cNvSpPr/>
          <p:nvPr userDrawn="1"/>
        </p:nvSpPr>
        <p:spPr>
          <a:xfrm>
            <a:off x="8159616" y="5235094"/>
            <a:ext cx="488958" cy="1420565"/>
          </a:xfrm>
          <a:prstGeom prst="rect">
            <a:avLst/>
          </a:prstGeom>
          <a:solidFill>
            <a:srgbClr val="0000FF"/>
          </a:solidFill>
          <a:ln w="22225">
            <a:solidFill>
              <a:schemeClr val="accent5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9" name="正方形/長方形 138"/>
          <p:cNvSpPr/>
          <p:nvPr userDrawn="1"/>
        </p:nvSpPr>
        <p:spPr>
          <a:xfrm>
            <a:off x="83687" y="2170678"/>
            <a:ext cx="1353083" cy="1888556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sz="1200" b="1" strike="sng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0" name="直線矢印コネクタ 139"/>
          <p:cNvCxnSpPr>
            <a:stCxn id="132" idx="3"/>
            <a:endCxn id="133" idx="1"/>
          </p:cNvCxnSpPr>
          <p:nvPr userDrawn="1"/>
        </p:nvCxnSpPr>
        <p:spPr>
          <a:xfrm flipV="1">
            <a:off x="1039730" y="1985038"/>
            <a:ext cx="592247" cy="538"/>
          </a:xfrm>
          <a:prstGeom prst="straightConnector1">
            <a:avLst/>
          </a:prstGeom>
          <a:ln w="82550">
            <a:solidFill>
              <a:schemeClr val="accent5">
                <a:lumMod val="75000"/>
              </a:schemeClr>
            </a:solidFill>
            <a:headEnd w="sm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>
            <a:stCxn id="133" idx="3"/>
            <a:endCxn id="134" idx="1"/>
          </p:cNvCxnSpPr>
          <p:nvPr userDrawn="1"/>
        </p:nvCxnSpPr>
        <p:spPr>
          <a:xfrm flipV="1">
            <a:off x="2832806" y="1984348"/>
            <a:ext cx="633843" cy="690"/>
          </a:xfrm>
          <a:prstGeom prst="straightConnector1">
            <a:avLst/>
          </a:prstGeom>
          <a:ln w="825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 userDrawn="1"/>
        </p:nvCxnSpPr>
        <p:spPr>
          <a:xfrm flipV="1">
            <a:off x="5603711" y="1984996"/>
            <a:ext cx="594265" cy="4642"/>
          </a:xfrm>
          <a:prstGeom prst="straightConnector1">
            <a:avLst/>
          </a:prstGeom>
          <a:ln w="82550" cmpd="sng">
            <a:solidFill>
              <a:schemeClr val="accent5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endCxn id="125" idx="1"/>
          </p:cNvCxnSpPr>
          <p:nvPr userDrawn="1"/>
        </p:nvCxnSpPr>
        <p:spPr>
          <a:xfrm flipV="1">
            <a:off x="7398805" y="1987318"/>
            <a:ext cx="642357" cy="2283"/>
          </a:xfrm>
          <a:prstGeom prst="straightConnector1">
            <a:avLst/>
          </a:prstGeom>
          <a:ln w="82550" cmpd="sng">
            <a:solidFill>
              <a:schemeClr val="accent5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 userDrawn="1"/>
        </p:nvSpPr>
        <p:spPr>
          <a:xfrm>
            <a:off x="6202739" y="1841506"/>
            <a:ext cx="1200829" cy="2916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ビジネスモデル</a:t>
            </a:r>
          </a:p>
        </p:txBody>
      </p: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9402" y="1034667"/>
            <a:ext cx="4226823" cy="54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98206" y="1017619"/>
            <a:ext cx="3968331" cy="54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3350" y="2214563"/>
            <a:ext cx="1264444" cy="128169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自社の強み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1450" y="3114300"/>
            <a:ext cx="1181774" cy="33533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83879" y="4222864"/>
            <a:ext cx="1341541" cy="51462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3350" y="4316876"/>
            <a:ext cx="1363134" cy="42299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96483" y="4316875"/>
            <a:ext cx="1383661" cy="42299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　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560243" y="5452262"/>
            <a:ext cx="3313177" cy="125333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88900" indent="-88900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67597" y="5452264"/>
            <a:ext cx="981135" cy="125333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181100" y="5421783"/>
            <a:ext cx="1053670" cy="52980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2918" y="5421783"/>
            <a:ext cx="957639" cy="5298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181100" y="6227610"/>
            <a:ext cx="2009457" cy="47799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425922" y="6284198"/>
            <a:ext cx="880303" cy="36481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083879" y="3152905"/>
            <a:ext cx="1341541" cy="63634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提供先から得てきたもの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556958" y="2214563"/>
            <a:ext cx="1323187" cy="17975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事業ポートフォリオ</a:t>
            </a:r>
            <a:endParaRPr lang="en-US" altLang="ja-JP" sz="7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各事業の役割・相互関係等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自社の強み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45064" y="2208965"/>
            <a:ext cx="1323187" cy="231540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事業ポートフォリオ</a:t>
            </a:r>
            <a:endParaRPr lang="en-US" altLang="ja-JP" sz="7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各事業の役割・相互関係等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自社の強み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654475" y="3152904"/>
            <a:ext cx="1334131" cy="63633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提供先から得るもの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083879" y="2208965"/>
            <a:ext cx="1341541" cy="8437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提供してきた価値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654475" y="2208965"/>
            <a:ext cx="1341541" cy="8545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提供する価値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33350" y="3526630"/>
            <a:ext cx="1264444" cy="48543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88960" y="3815402"/>
            <a:ext cx="1181774" cy="16629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701533" y="2208965"/>
            <a:ext cx="1264444" cy="158027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自社の強み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742868" y="3337270"/>
            <a:ext cx="1181774" cy="433241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701533" y="3815403"/>
            <a:ext cx="1264444" cy="7089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742868" y="4260850"/>
            <a:ext cx="1181774" cy="21863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595121" y="3647566"/>
            <a:ext cx="1246504" cy="335671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知財の果たしてきた役割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83883" y="4155988"/>
            <a:ext cx="1245591" cy="335671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知財の果たす役割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5331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2018-09-05T06:14:19Z</dcterms:created>
  <dcterms:modified xsi:type="dcterms:W3CDTF">2020-07-22T02:18:44Z</dcterms:modified>
</cp:coreProperties>
</file>