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2" r:id="rId2"/>
  </p:sldMasterIdLst>
  <p:handoutMasterIdLst>
    <p:handoutMasterId r:id="rId4"/>
  </p:handoutMasterIdLst>
  <p:sldIdLst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66FF99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5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400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2B23B-7881-4862-9F96-D3BE3C727882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F9520-1382-4D31-8EF3-F2DFBDF83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431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円/楕円 33"/>
          <p:cNvSpPr/>
          <p:nvPr userDrawn="1"/>
        </p:nvSpPr>
        <p:spPr>
          <a:xfrm>
            <a:off x="4640193" y="1248753"/>
            <a:ext cx="4450492" cy="410208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円/楕円 6"/>
          <p:cNvSpPr/>
          <p:nvPr userDrawn="1"/>
        </p:nvSpPr>
        <p:spPr>
          <a:xfrm>
            <a:off x="50119" y="1248753"/>
            <a:ext cx="4450492" cy="410208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上カーブ矢印 8"/>
          <p:cNvSpPr/>
          <p:nvPr userDrawn="1"/>
        </p:nvSpPr>
        <p:spPr>
          <a:xfrm>
            <a:off x="2554941" y="5031286"/>
            <a:ext cx="4303057" cy="76439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1490535" y="1411486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これまで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どうだった？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2130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BA19227-50FD-49B0-AE42-875CD0FAF203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563F968-02E5-433D-9260-A94C18B5C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61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BA19227-50FD-49B0-AE42-875CD0FAF203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563F968-02E5-433D-9260-A94C18B5C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502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81A3-CF5D-4916-9AEF-5ACEA0D18587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C2D9-F474-410E-A196-4B4651A3A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410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81A3-CF5D-4916-9AEF-5ACEA0D18587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C2D9-F474-410E-A196-4B4651A3A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144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81A3-CF5D-4916-9AEF-5ACEA0D18587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C2D9-F474-410E-A196-4B4651A3A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19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81A3-CF5D-4916-9AEF-5ACEA0D18587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C2D9-F474-410E-A196-4B4651A3A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445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81A3-CF5D-4916-9AEF-5ACEA0D18587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C2D9-F474-410E-A196-4B4651A3A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599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81A3-CF5D-4916-9AEF-5ACEA0D18587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C2D9-F474-410E-A196-4B4651A3A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3215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81A3-CF5D-4916-9AEF-5ACEA0D18587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C2D9-F474-410E-A196-4B4651A3A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6778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81A3-CF5D-4916-9AEF-5ACEA0D18587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C2D9-F474-410E-A196-4B4651A3A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562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BA19227-50FD-49B0-AE42-875CD0FAF203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563F968-02E5-433D-9260-A94C18B5C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3797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81A3-CF5D-4916-9AEF-5ACEA0D18587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C2D9-F474-410E-A196-4B4651A3A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4435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81A3-CF5D-4916-9AEF-5ACEA0D18587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C2D9-F474-410E-A196-4B4651A3A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4765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81A3-CF5D-4916-9AEF-5ACEA0D18587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C2D9-F474-410E-A196-4B4651A3A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946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BA19227-50FD-49B0-AE42-875CD0FAF203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563F968-02E5-433D-9260-A94C18B5C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696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BA19227-50FD-49B0-AE42-875CD0FAF203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563F968-02E5-433D-9260-A94C18B5C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124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BA19227-50FD-49B0-AE42-875CD0FAF203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563F968-02E5-433D-9260-A94C18B5C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045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BA19227-50FD-49B0-AE42-875CD0FAF203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563F968-02E5-433D-9260-A94C18B5C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302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BA19227-50FD-49B0-AE42-875CD0FAF203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563F968-02E5-433D-9260-A94C18B5C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257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BA19227-50FD-49B0-AE42-875CD0FAF203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563F968-02E5-433D-9260-A94C18B5C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359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BA19227-50FD-49B0-AE42-875CD0FAF203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563F968-02E5-433D-9260-A94C18B5C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248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円/楕円 33"/>
          <p:cNvSpPr/>
          <p:nvPr userDrawn="1"/>
        </p:nvSpPr>
        <p:spPr>
          <a:xfrm>
            <a:off x="4640193" y="1248753"/>
            <a:ext cx="4450492" cy="410208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円/楕円 6"/>
          <p:cNvSpPr/>
          <p:nvPr userDrawn="1"/>
        </p:nvSpPr>
        <p:spPr>
          <a:xfrm>
            <a:off x="50119" y="1248753"/>
            <a:ext cx="4450492" cy="410208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上カーブ矢印 8"/>
          <p:cNvSpPr/>
          <p:nvPr userDrawn="1"/>
        </p:nvSpPr>
        <p:spPr>
          <a:xfrm>
            <a:off x="2554941" y="5031286"/>
            <a:ext cx="4303057" cy="76439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1490535" y="1411486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これまで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どうだった？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6728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E81A3-CF5D-4916-9AEF-5ACEA0D18587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C2D9-F474-410E-A196-4B4651A3A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00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778566" y="78084"/>
            <a:ext cx="6104964" cy="1021976"/>
          </a:xfrm>
          <a:prstGeom prst="roundRect">
            <a:avLst/>
          </a:prstGeom>
          <a:noFill/>
          <a:ln w="28575"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将来構想のキャッチフレーズ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842246" y="5585012"/>
            <a:ext cx="6104964" cy="121919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66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__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年に向けていまからどうするか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287444" y="2234452"/>
            <a:ext cx="1304365" cy="190948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資源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627667" y="2234452"/>
            <a:ext cx="1304365" cy="190948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ビジネスモデル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2958925" y="2234452"/>
            <a:ext cx="1304365" cy="1909483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提供価値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（誰に・何を）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4475876" y="4186458"/>
            <a:ext cx="1802313" cy="130436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外部環境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885838" y="4191789"/>
            <a:ext cx="2695753" cy="74532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課題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4877561" y="2234452"/>
            <a:ext cx="1304365" cy="190948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資源</a:t>
            </a:r>
          </a:p>
        </p:txBody>
      </p:sp>
      <p:sp>
        <p:nvSpPr>
          <p:cNvPr id="12" name="角丸四角形 11"/>
          <p:cNvSpPr/>
          <p:nvPr/>
        </p:nvSpPr>
        <p:spPr>
          <a:xfrm>
            <a:off x="6206865" y="2234452"/>
            <a:ext cx="1304365" cy="190948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ビジネスモデル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7543288" y="2234452"/>
            <a:ext cx="1304365" cy="1909483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提供価値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（どんな相手に・何を）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053358" y="1469029"/>
            <a:ext cx="1624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__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年には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こうしたい！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409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51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デザインの設定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2019-01-25T06:32:13Z</dcterms:created>
  <dcterms:modified xsi:type="dcterms:W3CDTF">2020-07-22T02:24:02Z</dcterms:modified>
</cp:coreProperties>
</file>