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  <p:sldMasterId id="2147483672" r:id="rId2"/>
  </p:sldMasterIdLst>
  <p:handoutMasterIdLst>
    <p:handoutMasterId r:id="rId4"/>
  </p:handoutMasterIdLst>
  <p:sldIdLst>
    <p:sldId id="257" r:id="rId3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CC"/>
    <a:srgbClr val="66FF99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9" d="100"/>
          <a:sy n="79" d="100"/>
        </p:scale>
        <p:origin x="55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1" d="100"/>
          <a:sy n="81" d="100"/>
        </p:scale>
        <p:origin x="4008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32B23B-7881-4862-9F96-D3BE3C727882}" type="datetimeFigureOut">
              <a:rPr kumimoji="1" lang="ja-JP" altLang="en-US" smtClean="0"/>
              <a:t>2020/7/22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5F9520-1382-4D31-8EF3-F2DFBDF83C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54314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円/楕円 33"/>
          <p:cNvSpPr/>
          <p:nvPr userDrawn="1"/>
        </p:nvSpPr>
        <p:spPr>
          <a:xfrm>
            <a:off x="4640193" y="1248753"/>
            <a:ext cx="4450492" cy="4102082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8" name="円/楕円 6"/>
          <p:cNvSpPr/>
          <p:nvPr userDrawn="1"/>
        </p:nvSpPr>
        <p:spPr>
          <a:xfrm>
            <a:off x="50119" y="1248753"/>
            <a:ext cx="4450492" cy="4102082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9" name="上カーブ矢印 8"/>
          <p:cNvSpPr/>
          <p:nvPr userDrawn="1"/>
        </p:nvSpPr>
        <p:spPr>
          <a:xfrm>
            <a:off x="2554941" y="5031286"/>
            <a:ext cx="4303057" cy="764395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0" name="テキスト ボックス 9"/>
          <p:cNvSpPr txBox="1"/>
          <p:nvPr userDrawn="1"/>
        </p:nvSpPr>
        <p:spPr>
          <a:xfrm>
            <a:off x="1490535" y="1411486"/>
            <a:ext cx="15696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これまで</a:t>
            </a:r>
            <a:endParaRPr kumimoji="1" lang="en-US" altLang="ja-JP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どうだった？</a:t>
            </a:r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221301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BA19227-50FD-49B0-AE42-875CD0FAF203}" type="datetimeFigureOut">
              <a:rPr kumimoji="1" lang="ja-JP" altLang="en-US" smtClean="0"/>
              <a:t>2020/7/22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3563F968-02E5-433D-9260-A94C18B5C5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06110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BA19227-50FD-49B0-AE42-875CD0FAF203}" type="datetimeFigureOut">
              <a:rPr kumimoji="1" lang="ja-JP" altLang="en-US" smtClean="0"/>
              <a:t>2020/7/22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3563F968-02E5-433D-9260-A94C18B5C5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05028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E81A3-CF5D-4916-9AEF-5ACEA0D18587}" type="datetimeFigureOut">
              <a:rPr kumimoji="1" lang="ja-JP" altLang="en-US" smtClean="0"/>
              <a:t>2020/7/22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4C2D9-F474-410E-A196-4B4651A3AA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64105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E81A3-CF5D-4916-9AEF-5ACEA0D18587}" type="datetimeFigureOut">
              <a:rPr kumimoji="1" lang="ja-JP" altLang="en-US" smtClean="0"/>
              <a:t>2020/7/22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4C2D9-F474-410E-A196-4B4651A3AA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21440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E81A3-CF5D-4916-9AEF-5ACEA0D18587}" type="datetimeFigureOut">
              <a:rPr kumimoji="1" lang="ja-JP" altLang="en-US" smtClean="0"/>
              <a:t>2020/7/22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4C2D9-F474-410E-A196-4B4651A3AA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4192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E81A3-CF5D-4916-9AEF-5ACEA0D18587}" type="datetimeFigureOut">
              <a:rPr kumimoji="1" lang="ja-JP" altLang="en-US" smtClean="0"/>
              <a:t>2020/7/22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4C2D9-F474-410E-A196-4B4651A3AA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24455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E81A3-CF5D-4916-9AEF-5ACEA0D18587}" type="datetimeFigureOut">
              <a:rPr kumimoji="1" lang="ja-JP" altLang="en-US" smtClean="0"/>
              <a:t>2020/7/22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4C2D9-F474-410E-A196-4B4651A3AA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459915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E81A3-CF5D-4916-9AEF-5ACEA0D18587}" type="datetimeFigureOut">
              <a:rPr kumimoji="1" lang="ja-JP" altLang="en-US" smtClean="0"/>
              <a:t>2020/7/22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4C2D9-F474-410E-A196-4B4651A3AA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332159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E81A3-CF5D-4916-9AEF-5ACEA0D18587}" type="datetimeFigureOut">
              <a:rPr kumimoji="1" lang="ja-JP" altLang="en-US" smtClean="0"/>
              <a:t>2020/7/22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4C2D9-F474-410E-A196-4B4651A3AA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367785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E81A3-CF5D-4916-9AEF-5ACEA0D18587}" type="datetimeFigureOut">
              <a:rPr kumimoji="1" lang="ja-JP" altLang="en-US" smtClean="0"/>
              <a:t>2020/7/22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4C2D9-F474-410E-A196-4B4651A3AA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55629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BA19227-50FD-49B0-AE42-875CD0FAF203}" type="datetimeFigureOut">
              <a:rPr kumimoji="1" lang="ja-JP" altLang="en-US" smtClean="0"/>
              <a:t>2020/7/22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3563F968-02E5-433D-9260-A94C18B5C5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637977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E81A3-CF5D-4916-9AEF-5ACEA0D18587}" type="datetimeFigureOut">
              <a:rPr kumimoji="1" lang="ja-JP" altLang="en-US" smtClean="0"/>
              <a:t>2020/7/22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4C2D9-F474-410E-A196-4B4651A3AA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344352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E81A3-CF5D-4916-9AEF-5ACEA0D18587}" type="datetimeFigureOut">
              <a:rPr kumimoji="1" lang="ja-JP" altLang="en-US" smtClean="0"/>
              <a:t>2020/7/22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4C2D9-F474-410E-A196-4B4651A3AA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847654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E81A3-CF5D-4916-9AEF-5ACEA0D18587}" type="datetimeFigureOut">
              <a:rPr kumimoji="1" lang="ja-JP" altLang="en-US" smtClean="0"/>
              <a:t>2020/7/22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4C2D9-F474-410E-A196-4B4651A3AA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09463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BA19227-50FD-49B0-AE42-875CD0FAF203}" type="datetimeFigureOut">
              <a:rPr kumimoji="1" lang="ja-JP" altLang="en-US" smtClean="0"/>
              <a:t>2020/7/22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3563F968-02E5-433D-9260-A94C18B5C5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36961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BA19227-50FD-49B0-AE42-875CD0FAF203}" type="datetimeFigureOut">
              <a:rPr kumimoji="1" lang="ja-JP" altLang="en-US" smtClean="0"/>
              <a:t>2020/7/22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3563F968-02E5-433D-9260-A94C18B5C5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2124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BA19227-50FD-49B0-AE42-875CD0FAF203}" type="datetimeFigureOut">
              <a:rPr kumimoji="1" lang="ja-JP" altLang="en-US" smtClean="0"/>
              <a:t>2020/7/22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3563F968-02E5-433D-9260-A94C18B5C5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90450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BA19227-50FD-49B0-AE42-875CD0FAF203}" type="datetimeFigureOut">
              <a:rPr kumimoji="1" lang="ja-JP" altLang="en-US" smtClean="0"/>
              <a:t>2020/7/22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3563F968-02E5-433D-9260-A94C18B5C5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43023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BA19227-50FD-49B0-AE42-875CD0FAF203}" type="datetimeFigureOut">
              <a:rPr kumimoji="1" lang="ja-JP" altLang="en-US" smtClean="0"/>
              <a:t>2020/7/22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3563F968-02E5-433D-9260-A94C18B5C5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72574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BA19227-50FD-49B0-AE42-875CD0FAF203}" type="datetimeFigureOut">
              <a:rPr kumimoji="1" lang="ja-JP" altLang="en-US" smtClean="0"/>
              <a:t>2020/7/22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3563F968-02E5-433D-9260-A94C18B5C5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93592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BA19227-50FD-49B0-AE42-875CD0FAF203}" type="datetimeFigureOut">
              <a:rPr kumimoji="1" lang="ja-JP" altLang="en-US" smtClean="0"/>
              <a:t>2020/7/22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3563F968-02E5-433D-9260-A94C18B5C5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12485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円/楕円 33"/>
          <p:cNvSpPr/>
          <p:nvPr userDrawn="1"/>
        </p:nvSpPr>
        <p:spPr>
          <a:xfrm>
            <a:off x="4640193" y="1248753"/>
            <a:ext cx="4450492" cy="4102082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8" name="円/楕円 6"/>
          <p:cNvSpPr/>
          <p:nvPr userDrawn="1"/>
        </p:nvSpPr>
        <p:spPr>
          <a:xfrm>
            <a:off x="50119" y="1248753"/>
            <a:ext cx="4450492" cy="4102082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9" name="上カーブ矢印 8"/>
          <p:cNvSpPr/>
          <p:nvPr userDrawn="1"/>
        </p:nvSpPr>
        <p:spPr>
          <a:xfrm>
            <a:off x="2554941" y="5031286"/>
            <a:ext cx="4303057" cy="764395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0" name="テキスト ボックス 9"/>
          <p:cNvSpPr txBox="1"/>
          <p:nvPr userDrawn="1"/>
        </p:nvSpPr>
        <p:spPr>
          <a:xfrm>
            <a:off x="1490535" y="1411486"/>
            <a:ext cx="15696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これまで</a:t>
            </a:r>
            <a:endParaRPr kumimoji="1" lang="en-US" altLang="ja-JP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どうだった？</a:t>
            </a:r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467285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4E81A3-CF5D-4916-9AEF-5ACEA0D18587}" type="datetimeFigureOut">
              <a:rPr kumimoji="1" lang="ja-JP" altLang="en-US" smtClean="0"/>
              <a:t>2020/7/22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E4C2D9-F474-410E-A196-4B4651A3AA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30016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角丸四角形 3"/>
          <p:cNvSpPr/>
          <p:nvPr/>
        </p:nvSpPr>
        <p:spPr>
          <a:xfrm>
            <a:off x="1778566" y="78084"/>
            <a:ext cx="6104964" cy="1021976"/>
          </a:xfrm>
          <a:prstGeom prst="roundRect">
            <a:avLst/>
          </a:prstGeom>
          <a:noFill/>
          <a:ln w="28575">
            <a:solidFill>
              <a:srgbClr val="FF99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将来構想のキャッチフレーズ</a:t>
            </a:r>
          </a:p>
        </p:txBody>
      </p:sp>
      <p:sp>
        <p:nvSpPr>
          <p:cNvPr id="5" name="角丸四角形 4"/>
          <p:cNvSpPr/>
          <p:nvPr/>
        </p:nvSpPr>
        <p:spPr>
          <a:xfrm>
            <a:off x="1842246" y="5585012"/>
            <a:ext cx="6104964" cy="1219199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66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>
            <a:normAutofit/>
          </a:bodyPr>
          <a:lstStyle/>
          <a:p>
            <a:pPr algn="ctr"/>
            <a:r>
              <a:rPr kumimoji="1" lang="en-US" altLang="ja-JP" sz="1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20</a:t>
            </a:r>
            <a:r>
              <a:rPr lang="en-US" altLang="ja-JP" sz="1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__</a:t>
            </a:r>
            <a:r>
              <a:rPr kumimoji="1" lang="ja-JP" altLang="en-US" sz="1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年に向けていまからどうするか</a:t>
            </a:r>
            <a:endParaRPr kumimoji="1" lang="en-US" altLang="ja-JP" sz="11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</a:t>
            </a:r>
            <a:endParaRPr lang="en-US" altLang="ja-JP" sz="11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kumimoji="1" lang="ja-JP" altLang="en-US" sz="1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</a:t>
            </a:r>
          </a:p>
        </p:txBody>
      </p:sp>
      <p:sp>
        <p:nvSpPr>
          <p:cNvPr id="6" name="角丸四角形 5"/>
          <p:cNvSpPr/>
          <p:nvPr/>
        </p:nvSpPr>
        <p:spPr>
          <a:xfrm>
            <a:off x="287444" y="2234452"/>
            <a:ext cx="1304365" cy="1909483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>
            <a:normAutofit/>
          </a:bodyPr>
          <a:lstStyle/>
          <a:p>
            <a:pPr algn="ctr"/>
            <a:r>
              <a:rPr kumimoji="1" lang="ja-JP" altLang="en-US" sz="1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資源</a:t>
            </a:r>
          </a:p>
        </p:txBody>
      </p:sp>
      <p:sp>
        <p:nvSpPr>
          <p:cNvPr id="7" name="角丸四角形 6"/>
          <p:cNvSpPr/>
          <p:nvPr/>
        </p:nvSpPr>
        <p:spPr>
          <a:xfrm>
            <a:off x="1627667" y="2234452"/>
            <a:ext cx="1304365" cy="1909483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>
            <a:normAutofit/>
          </a:bodyPr>
          <a:lstStyle/>
          <a:p>
            <a:pPr algn="ctr"/>
            <a:r>
              <a:rPr kumimoji="1" lang="ja-JP" altLang="en-US" sz="1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ビジネスモデル</a:t>
            </a:r>
          </a:p>
        </p:txBody>
      </p:sp>
      <p:sp>
        <p:nvSpPr>
          <p:cNvPr id="8" name="角丸四角形 7"/>
          <p:cNvSpPr/>
          <p:nvPr/>
        </p:nvSpPr>
        <p:spPr>
          <a:xfrm>
            <a:off x="2958925" y="2234452"/>
            <a:ext cx="1304365" cy="1909483"/>
          </a:xfrm>
          <a:prstGeom prst="round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>
            <a:normAutofit/>
          </a:bodyPr>
          <a:lstStyle/>
          <a:p>
            <a:pPr algn="ctr"/>
            <a:r>
              <a:rPr kumimoji="1" lang="ja-JP" altLang="en-US" sz="1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提供価値</a:t>
            </a:r>
            <a:endParaRPr kumimoji="1" lang="en-US" altLang="ja-JP" sz="11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lang="ja-JP" altLang="en-US" sz="1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（誰に・何を）</a:t>
            </a:r>
            <a:endParaRPr kumimoji="1" lang="ja-JP" altLang="en-US" sz="11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9" name="角丸四角形 8"/>
          <p:cNvSpPr/>
          <p:nvPr/>
        </p:nvSpPr>
        <p:spPr>
          <a:xfrm>
            <a:off x="4475876" y="4186458"/>
            <a:ext cx="1802313" cy="1304363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>
            <a:normAutofit/>
          </a:bodyPr>
          <a:lstStyle/>
          <a:p>
            <a:r>
              <a:rPr kumimoji="1" lang="ja-JP" altLang="en-US" sz="1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外部環境</a:t>
            </a:r>
          </a:p>
        </p:txBody>
      </p:sp>
      <p:sp>
        <p:nvSpPr>
          <p:cNvPr id="10" name="角丸四角形 9"/>
          <p:cNvSpPr/>
          <p:nvPr/>
        </p:nvSpPr>
        <p:spPr>
          <a:xfrm>
            <a:off x="885838" y="4191789"/>
            <a:ext cx="2695753" cy="745322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>
            <a:normAutofit/>
          </a:bodyPr>
          <a:lstStyle/>
          <a:p>
            <a:r>
              <a:rPr kumimoji="1" lang="ja-JP" altLang="en-US" sz="1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課題</a:t>
            </a:r>
          </a:p>
        </p:txBody>
      </p:sp>
      <p:sp>
        <p:nvSpPr>
          <p:cNvPr id="11" name="角丸四角形 10"/>
          <p:cNvSpPr/>
          <p:nvPr/>
        </p:nvSpPr>
        <p:spPr>
          <a:xfrm>
            <a:off x="4877561" y="2234452"/>
            <a:ext cx="1304365" cy="1909483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>
            <a:normAutofit/>
          </a:bodyPr>
          <a:lstStyle/>
          <a:p>
            <a:pPr algn="ctr"/>
            <a:r>
              <a:rPr kumimoji="1" lang="ja-JP" altLang="en-US" sz="1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資源</a:t>
            </a:r>
          </a:p>
        </p:txBody>
      </p:sp>
      <p:sp>
        <p:nvSpPr>
          <p:cNvPr id="12" name="角丸四角形 11"/>
          <p:cNvSpPr/>
          <p:nvPr/>
        </p:nvSpPr>
        <p:spPr>
          <a:xfrm>
            <a:off x="6206865" y="2234452"/>
            <a:ext cx="1304365" cy="1909483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>
            <a:normAutofit/>
          </a:bodyPr>
          <a:lstStyle/>
          <a:p>
            <a:pPr algn="ctr"/>
            <a:r>
              <a:rPr kumimoji="1" lang="ja-JP" altLang="en-US" sz="1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ビジネスモデル</a:t>
            </a:r>
          </a:p>
        </p:txBody>
      </p:sp>
      <p:sp>
        <p:nvSpPr>
          <p:cNvPr id="13" name="角丸四角形 12"/>
          <p:cNvSpPr/>
          <p:nvPr/>
        </p:nvSpPr>
        <p:spPr>
          <a:xfrm>
            <a:off x="7543288" y="2234452"/>
            <a:ext cx="1304365" cy="1909483"/>
          </a:xfrm>
          <a:prstGeom prst="round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>
            <a:normAutofit/>
          </a:bodyPr>
          <a:lstStyle/>
          <a:p>
            <a:pPr algn="ctr"/>
            <a:r>
              <a:rPr kumimoji="1" lang="ja-JP" altLang="en-US" sz="105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提供価値</a:t>
            </a:r>
            <a:endParaRPr kumimoji="1" lang="en-US" altLang="ja-JP" sz="105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7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（どんな相手に・何を）</a:t>
            </a:r>
            <a:endParaRPr lang="en-US" altLang="ja-JP" sz="7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kumimoji="1" lang="en-US" altLang="ja-JP" sz="7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</a:t>
            </a:r>
            <a:endParaRPr kumimoji="1" lang="en-US" altLang="ja-JP" sz="11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6053358" y="1469029"/>
            <a:ext cx="16241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20</a:t>
            </a:r>
            <a:r>
              <a:rPr lang="en-US" altLang="ja-JP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__</a:t>
            </a:r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年には</a:t>
            </a:r>
            <a:endParaRPr kumimoji="1" lang="en-US" altLang="ja-JP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こうしたい！</a:t>
            </a:r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240971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デザインの設定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51</Words>
  <Application>Microsoft Office PowerPoint</Application>
  <PresentationFormat>画面に合わせる (4:3)</PresentationFormat>
  <Paragraphs>18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メイリオ</vt:lpstr>
      <vt:lpstr>游ゴシック</vt:lpstr>
      <vt:lpstr>游ゴシック Light</vt:lpstr>
      <vt:lpstr>Arial</vt:lpstr>
      <vt:lpstr>Calibri</vt:lpstr>
      <vt:lpstr>Calibri Light</vt:lpstr>
      <vt:lpstr>Office テーマ</vt:lpstr>
      <vt:lpstr>デザインの設定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2019-01-25T06:32:13Z</dcterms:created>
  <dcterms:modified xsi:type="dcterms:W3CDTF">2020-07-22T02:24:02Z</dcterms:modified>
</cp:coreProperties>
</file>